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23"/>
  </p:notesMasterIdLst>
  <p:handoutMasterIdLst>
    <p:handoutMasterId r:id="rId24"/>
  </p:handoutMasterIdLst>
  <p:sldIdLst>
    <p:sldId id="405" r:id="rId3"/>
    <p:sldId id="431" r:id="rId4"/>
    <p:sldId id="462" r:id="rId5"/>
    <p:sldId id="458" r:id="rId6"/>
    <p:sldId id="463" r:id="rId7"/>
    <p:sldId id="449" r:id="rId8"/>
    <p:sldId id="447" r:id="rId9"/>
    <p:sldId id="450" r:id="rId10"/>
    <p:sldId id="459" r:id="rId11"/>
    <p:sldId id="460" r:id="rId12"/>
    <p:sldId id="461" r:id="rId13"/>
    <p:sldId id="439" r:id="rId14"/>
    <p:sldId id="452" r:id="rId15"/>
    <p:sldId id="453" r:id="rId16"/>
    <p:sldId id="443" r:id="rId17"/>
    <p:sldId id="454" r:id="rId18"/>
    <p:sldId id="455" r:id="rId19"/>
    <p:sldId id="456" r:id="rId20"/>
    <p:sldId id="457" r:id="rId21"/>
    <p:sldId id="445" r:id="rId22"/>
  </p:sldIdLst>
  <p:sldSz cx="9144000" cy="6858000" type="screen4x3"/>
  <p:notesSz cx="6954838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0">
          <p15:clr>
            <a:srgbClr val="A4A3A4"/>
          </p15:clr>
        </p15:guide>
        <p15:guide id="2" pos="219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2383" autoAdjust="0"/>
    <p:restoredTop sz="94255"/>
  </p:normalViewPr>
  <p:slideViewPr>
    <p:cSldViewPr snapToObjects="1">
      <p:cViewPr varScale="1">
        <p:scale>
          <a:sx n="88" d="100"/>
          <a:sy n="88" d="100"/>
        </p:scale>
        <p:origin x="192" y="5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5" d="100"/>
          <a:sy n="65" d="100"/>
        </p:scale>
        <p:origin x="-2160" y="-114"/>
      </p:cViewPr>
      <p:guideLst>
        <p:guide orient="horz" pos="2910"/>
        <p:guide pos="2191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3C83EC-2475-AE48-9D3C-E749CA785E0D}" type="doc">
      <dgm:prSet loTypeId="urn:microsoft.com/office/officeart/2008/layout/HalfCircleOrganization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1CA3E0-AD60-AC4F-B090-3B62A5494C12}">
      <dgm:prSet phldrT="[Text]"/>
      <dgm:spPr/>
      <dgm:t>
        <a:bodyPr/>
        <a:lstStyle/>
        <a:p>
          <a:r>
            <a:rPr lang="en-US" dirty="0" err="1"/>
            <a:t>nCSIRT.MZ</a:t>
          </a:r>
          <a:endParaRPr lang="en-US" dirty="0"/>
        </a:p>
      </dgm:t>
    </dgm:pt>
    <dgm:pt modelId="{E81CF2E9-7B93-3344-86EE-C2D39F493CC9}" type="parTrans" cxnId="{9FB28C23-0309-F84B-9CA7-570386F8E07F}">
      <dgm:prSet/>
      <dgm:spPr/>
      <dgm:t>
        <a:bodyPr/>
        <a:lstStyle/>
        <a:p>
          <a:endParaRPr lang="en-US"/>
        </a:p>
      </dgm:t>
    </dgm:pt>
    <dgm:pt modelId="{3BAFE558-EFBF-1947-A36B-0AF77F25388E}" type="sibTrans" cxnId="{9FB28C23-0309-F84B-9CA7-570386F8E07F}">
      <dgm:prSet/>
      <dgm:spPr/>
      <dgm:t>
        <a:bodyPr/>
        <a:lstStyle/>
        <a:p>
          <a:endParaRPr lang="en-US"/>
        </a:p>
      </dgm:t>
    </dgm:pt>
    <dgm:pt modelId="{ADCA5405-80EC-AC4A-905F-12253577DD8B}" type="asst">
      <dgm:prSet phldrT="[Text]"/>
      <dgm:spPr/>
      <dgm:t>
        <a:bodyPr/>
        <a:lstStyle/>
        <a:p>
          <a:r>
            <a:rPr lang="en-US" dirty="0" err="1"/>
            <a:t>Secretariado</a:t>
          </a:r>
          <a:r>
            <a:rPr lang="en-US" dirty="0"/>
            <a:t> (INTIC)</a:t>
          </a:r>
        </a:p>
      </dgm:t>
    </dgm:pt>
    <dgm:pt modelId="{A09AFBCC-39E2-0A45-8946-FB45C620B6B2}" type="parTrans" cxnId="{9AB7737F-7B19-FF4F-B836-4D0BEE023756}">
      <dgm:prSet/>
      <dgm:spPr/>
      <dgm:t>
        <a:bodyPr/>
        <a:lstStyle/>
        <a:p>
          <a:endParaRPr lang="en-US"/>
        </a:p>
      </dgm:t>
    </dgm:pt>
    <dgm:pt modelId="{4B4A7966-9408-2D43-A2E1-B0D721EAFD4B}" type="sibTrans" cxnId="{9AB7737F-7B19-FF4F-B836-4D0BEE023756}">
      <dgm:prSet/>
      <dgm:spPr/>
      <dgm:t>
        <a:bodyPr/>
        <a:lstStyle/>
        <a:p>
          <a:endParaRPr lang="en-US"/>
        </a:p>
      </dgm:t>
    </dgm:pt>
    <dgm:pt modelId="{505A6C3F-42FA-A24E-B9F9-89673B6C64C0}">
      <dgm:prSet phldrT="[Text]"/>
      <dgm:spPr/>
      <dgm:t>
        <a:bodyPr/>
        <a:lstStyle/>
        <a:p>
          <a:r>
            <a:rPr lang="en-US" dirty="0"/>
            <a:t>CSIRT Academia</a:t>
          </a:r>
        </a:p>
      </dgm:t>
    </dgm:pt>
    <dgm:pt modelId="{5BE990E4-5A39-C842-B3FF-678070661E4A}" type="parTrans" cxnId="{38E33377-168B-D54B-AB03-8FB3C7CC0EF5}">
      <dgm:prSet/>
      <dgm:spPr/>
      <dgm:t>
        <a:bodyPr/>
        <a:lstStyle/>
        <a:p>
          <a:endParaRPr lang="en-US"/>
        </a:p>
      </dgm:t>
    </dgm:pt>
    <dgm:pt modelId="{272D91CD-7E67-E241-9FA4-2FB4BEF3A8C9}" type="sibTrans" cxnId="{38E33377-168B-D54B-AB03-8FB3C7CC0EF5}">
      <dgm:prSet/>
      <dgm:spPr/>
      <dgm:t>
        <a:bodyPr/>
        <a:lstStyle/>
        <a:p>
          <a:endParaRPr lang="en-US"/>
        </a:p>
      </dgm:t>
    </dgm:pt>
    <dgm:pt modelId="{4CA59C82-D320-034F-84CA-9D9E240178C5}">
      <dgm:prSet phldrT="[Text]" custT="1"/>
      <dgm:spPr/>
      <dgm:t>
        <a:bodyPr/>
        <a:lstStyle/>
        <a:p>
          <a:r>
            <a:rPr lang="en-US" sz="700" b="1" dirty="0"/>
            <a:t>ERIST </a:t>
          </a:r>
          <a:r>
            <a:rPr lang="en-US" sz="900" b="1" dirty="0" err="1"/>
            <a:t>Telecomunicações</a:t>
          </a:r>
          <a:endParaRPr lang="en-US" sz="900" b="1" dirty="0"/>
        </a:p>
      </dgm:t>
    </dgm:pt>
    <dgm:pt modelId="{ACCC19F7-8AA1-A24D-A569-B5D2DCFC167B}" type="parTrans" cxnId="{C99CEAAA-EF1B-9A4A-8DEF-E97848229D55}">
      <dgm:prSet/>
      <dgm:spPr/>
      <dgm:t>
        <a:bodyPr/>
        <a:lstStyle/>
        <a:p>
          <a:endParaRPr lang="en-US"/>
        </a:p>
      </dgm:t>
    </dgm:pt>
    <dgm:pt modelId="{B74F84E4-3A4C-5844-9C48-00760351E702}" type="sibTrans" cxnId="{C99CEAAA-EF1B-9A4A-8DEF-E97848229D55}">
      <dgm:prSet/>
      <dgm:spPr/>
      <dgm:t>
        <a:bodyPr/>
        <a:lstStyle/>
        <a:p>
          <a:endParaRPr lang="en-US"/>
        </a:p>
      </dgm:t>
    </dgm:pt>
    <dgm:pt modelId="{65AC2889-E980-F149-BBA9-DBFA9D0EB130}">
      <dgm:prSet phldrT="[Text]"/>
      <dgm:spPr/>
      <dgm:t>
        <a:bodyPr/>
        <a:lstStyle/>
        <a:p>
          <a:r>
            <a:rPr lang="en-US" dirty="0"/>
            <a:t>CSIRT </a:t>
          </a:r>
          <a:r>
            <a:rPr lang="en-US" dirty="0" err="1"/>
            <a:t>Financeiro</a:t>
          </a:r>
          <a:endParaRPr lang="en-US" dirty="0"/>
        </a:p>
      </dgm:t>
    </dgm:pt>
    <dgm:pt modelId="{715B5CF9-F003-164E-A465-E3E3C9A8EB28}" type="parTrans" cxnId="{2988B34A-1DBE-004C-893E-3F0DCADF9616}">
      <dgm:prSet/>
      <dgm:spPr/>
      <dgm:t>
        <a:bodyPr/>
        <a:lstStyle/>
        <a:p>
          <a:endParaRPr lang="en-US"/>
        </a:p>
      </dgm:t>
    </dgm:pt>
    <dgm:pt modelId="{4DD735D1-A23F-8A43-8DE6-2C7B34C305CC}" type="sibTrans" cxnId="{2988B34A-1DBE-004C-893E-3F0DCADF9616}">
      <dgm:prSet/>
      <dgm:spPr/>
      <dgm:t>
        <a:bodyPr/>
        <a:lstStyle/>
        <a:p>
          <a:endParaRPr lang="en-US"/>
        </a:p>
      </dgm:t>
    </dgm:pt>
    <dgm:pt modelId="{CCF3A962-5829-824C-BBDF-FE5734C6F5F8}">
      <dgm:prSet/>
      <dgm:spPr/>
      <dgm:t>
        <a:bodyPr/>
        <a:lstStyle/>
        <a:p>
          <a:r>
            <a:rPr lang="en-US" dirty="0"/>
            <a:t>CSIRT </a:t>
          </a:r>
          <a:r>
            <a:rPr lang="en-US" dirty="0" err="1"/>
            <a:t>Governo</a:t>
          </a:r>
          <a:endParaRPr lang="en-US" dirty="0"/>
        </a:p>
      </dgm:t>
    </dgm:pt>
    <dgm:pt modelId="{66EF43C6-55A5-554E-9993-20346EAE76FB}" type="parTrans" cxnId="{8FD75A58-3697-2443-B4E7-47AED34ADC2E}">
      <dgm:prSet/>
      <dgm:spPr/>
      <dgm:t>
        <a:bodyPr/>
        <a:lstStyle/>
        <a:p>
          <a:endParaRPr lang="en-US"/>
        </a:p>
      </dgm:t>
    </dgm:pt>
    <dgm:pt modelId="{AFEBFA1F-B8E2-3E4E-96E4-62B4662370AA}" type="sibTrans" cxnId="{8FD75A58-3697-2443-B4E7-47AED34ADC2E}">
      <dgm:prSet/>
      <dgm:spPr/>
      <dgm:t>
        <a:bodyPr/>
        <a:lstStyle/>
        <a:p>
          <a:endParaRPr lang="en-US"/>
        </a:p>
      </dgm:t>
    </dgm:pt>
    <dgm:pt modelId="{76B2623F-E62F-024A-A496-1A5508B35F28}">
      <dgm:prSet/>
      <dgm:spPr/>
      <dgm:t>
        <a:bodyPr/>
        <a:lstStyle/>
        <a:p>
          <a:r>
            <a:rPr lang="en-US" dirty="0"/>
            <a:t>CSIRT </a:t>
          </a:r>
          <a:r>
            <a:rPr lang="en-US" dirty="0" err="1"/>
            <a:t>Municipais</a:t>
          </a:r>
          <a:endParaRPr lang="en-US" dirty="0"/>
        </a:p>
      </dgm:t>
    </dgm:pt>
    <dgm:pt modelId="{89F20514-0F2C-7E4B-9BDA-38386018CF81}" type="parTrans" cxnId="{11A2EB49-2C62-C940-9DA7-91EBAD5AD3F3}">
      <dgm:prSet/>
      <dgm:spPr/>
      <dgm:t>
        <a:bodyPr/>
        <a:lstStyle/>
        <a:p>
          <a:endParaRPr lang="en-US"/>
        </a:p>
      </dgm:t>
    </dgm:pt>
    <dgm:pt modelId="{C7FAEFC8-36E0-E24F-87D4-CF3AF3FAB7F6}" type="sibTrans" cxnId="{11A2EB49-2C62-C940-9DA7-91EBAD5AD3F3}">
      <dgm:prSet/>
      <dgm:spPr/>
      <dgm:t>
        <a:bodyPr/>
        <a:lstStyle/>
        <a:p>
          <a:endParaRPr lang="en-US"/>
        </a:p>
      </dgm:t>
    </dgm:pt>
    <dgm:pt modelId="{A61475FA-5751-2F41-9A53-1608ED278B5A}">
      <dgm:prSet/>
      <dgm:spPr/>
      <dgm:t>
        <a:bodyPr/>
        <a:lstStyle/>
        <a:p>
          <a:r>
            <a:rPr lang="en-US" dirty="0"/>
            <a:t>CSIRT </a:t>
          </a:r>
          <a:r>
            <a:rPr lang="en-US" dirty="0" err="1"/>
            <a:t>Provinciais</a:t>
          </a:r>
          <a:endParaRPr lang="en-US" dirty="0"/>
        </a:p>
      </dgm:t>
    </dgm:pt>
    <dgm:pt modelId="{5C909CA2-A75C-6F4C-827D-064E958A4735}" type="parTrans" cxnId="{F9695294-C957-E848-9AAC-968158D050DD}">
      <dgm:prSet/>
      <dgm:spPr/>
      <dgm:t>
        <a:bodyPr/>
        <a:lstStyle/>
        <a:p>
          <a:endParaRPr lang="en-US"/>
        </a:p>
      </dgm:t>
    </dgm:pt>
    <dgm:pt modelId="{DD14CEE9-77FA-3D49-9A55-AE94E2EB2971}" type="sibTrans" cxnId="{F9695294-C957-E848-9AAC-968158D050DD}">
      <dgm:prSet/>
      <dgm:spPr/>
      <dgm:t>
        <a:bodyPr/>
        <a:lstStyle/>
        <a:p>
          <a:endParaRPr lang="en-US"/>
        </a:p>
      </dgm:t>
    </dgm:pt>
    <dgm:pt modelId="{6F542533-AE6D-354B-B149-D8989E6D8F14}">
      <dgm:prSet/>
      <dgm:spPr/>
      <dgm:t>
        <a:bodyPr/>
        <a:lstStyle/>
        <a:p>
          <a:r>
            <a:rPr lang="en-US" dirty="0"/>
            <a:t>CSIRTs ...</a:t>
          </a:r>
        </a:p>
      </dgm:t>
    </dgm:pt>
    <dgm:pt modelId="{CD5BD5B2-AE3F-A44F-8B1C-B68AC382C20D}" type="parTrans" cxnId="{F0E865AE-0FA3-BE42-8215-665B6AC877DA}">
      <dgm:prSet/>
      <dgm:spPr/>
      <dgm:t>
        <a:bodyPr/>
        <a:lstStyle/>
        <a:p>
          <a:endParaRPr lang="en-US"/>
        </a:p>
      </dgm:t>
    </dgm:pt>
    <dgm:pt modelId="{C5F70751-DC67-DF4C-8168-792BBA2687D6}" type="sibTrans" cxnId="{F0E865AE-0FA3-BE42-8215-665B6AC877DA}">
      <dgm:prSet/>
      <dgm:spPr/>
      <dgm:t>
        <a:bodyPr/>
        <a:lstStyle/>
        <a:p>
          <a:endParaRPr lang="en-US"/>
        </a:p>
      </dgm:t>
    </dgm:pt>
    <dgm:pt modelId="{F0D06794-BE9F-E64F-9C1F-236FA6C2B751}">
      <dgm:prSet custT="1"/>
      <dgm:spPr/>
      <dgm:t>
        <a:bodyPr/>
        <a:lstStyle/>
        <a:p>
          <a:r>
            <a:rPr lang="en-US" sz="900" b="1" dirty="0"/>
            <a:t>SOC-CSIRT INCM</a:t>
          </a:r>
        </a:p>
      </dgm:t>
    </dgm:pt>
    <dgm:pt modelId="{D17F006B-089C-2446-9757-F96277781780}" type="parTrans" cxnId="{8969487E-B934-DA4C-93EF-EBBE55E3436D}">
      <dgm:prSet/>
      <dgm:spPr/>
      <dgm:t>
        <a:bodyPr/>
        <a:lstStyle/>
        <a:p>
          <a:endParaRPr lang="en-US"/>
        </a:p>
      </dgm:t>
    </dgm:pt>
    <dgm:pt modelId="{59A84BDF-F30F-324B-93B9-5D7ADE54934E}" type="sibTrans" cxnId="{8969487E-B934-DA4C-93EF-EBBE55E3436D}">
      <dgm:prSet/>
      <dgm:spPr/>
      <dgm:t>
        <a:bodyPr/>
        <a:lstStyle/>
        <a:p>
          <a:endParaRPr lang="en-US"/>
        </a:p>
      </dgm:t>
    </dgm:pt>
    <dgm:pt modelId="{0B2A76D9-AFEF-4644-B6AE-F1B4FBB0F986}">
      <dgm:prSet/>
      <dgm:spPr/>
      <dgm:t>
        <a:bodyPr/>
        <a:lstStyle/>
        <a:p>
          <a:r>
            <a:rPr lang="en-US" dirty="0"/>
            <a:t>CSIRT </a:t>
          </a:r>
          <a:r>
            <a:rPr lang="en-US" dirty="0" err="1"/>
            <a:t>Institucional</a:t>
          </a:r>
          <a:endParaRPr lang="en-US" dirty="0"/>
        </a:p>
      </dgm:t>
    </dgm:pt>
    <dgm:pt modelId="{D5A5D7CF-9A44-7745-AE75-C4EFBB9E1B95}" type="parTrans" cxnId="{058B82BB-95CE-904E-BA98-2D3D7F1DD7CC}">
      <dgm:prSet/>
      <dgm:spPr/>
      <dgm:t>
        <a:bodyPr/>
        <a:lstStyle/>
        <a:p>
          <a:endParaRPr lang="en-US"/>
        </a:p>
      </dgm:t>
    </dgm:pt>
    <dgm:pt modelId="{F667D4B6-D429-D649-9312-3B22854564F4}" type="sibTrans" cxnId="{058B82BB-95CE-904E-BA98-2D3D7F1DD7CC}">
      <dgm:prSet/>
      <dgm:spPr/>
      <dgm:t>
        <a:bodyPr/>
        <a:lstStyle/>
        <a:p>
          <a:endParaRPr lang="en-US"/>
        </a:p>
      </dgm:t>
    </dgm:pt>
    <dgm:pt modelId="{38BCBEB8-07FA-5644-9E0A-E44120CD558C}">
      <dgm:prSet/>
      <dgm:spPr/>
      <dgm:t>
        <a:bodyPr/>
        <a:lstStyle/>
        <a:p>
          <a:r>
            <a:rPr lang="en-US" dirty="0"/>
            <a:t>CSIRT </a:t>
          </a:r>
          <a:r>
            <a:rPr lang="en-US" dirty="0" err="1"/>
            <a:t>Institucional</a:t>
          </a:r>
          <a:endParaRPr lang="en-US" dirty="0"/>
        </a:p>
      </dgm:t>
    </dgm:pt>
    <dgm:pt modelId="{438173C1-0A31-B140-9AAC-52743477DA55}" type="parTrans" cxnId="{D8B242E2-987D-6648-997B-43A7E135A277}">
      <dgm:prSet/>
      <dgm:spPr/>
      <dgm:t>
        <a:bodyPr/>
        <a:lstStyle/>
        <a:p>
          <a:endParaRPr lang="en-US"/>
        </a:p>
      </dgm:t>
    </dgm:pt>
    <dgm:pt modelId="{C6BF684C-49E6-C649-ADF1-A94602326F54}" type="sibTrans" cxnId="{D8B242E2-987D-6648-997B-43A7E135A277}">
      <dgm:prSet/>
      <dgm:spPr/>
      <dgm:t>
        <a:bodyPr/>
        <a:lstStyle/>
        <a:p>
          <a:endParaRPr lang="en-US"/>
        </a:p>
      </dgm:t>
    </dgm:pt>
    <dgm:pt modelId="{FF2D3F94-BA0D-9E44-9761-547EB0B6FD63}">
      <dgm:prSet/>
      <dgm:spPr/>
      <dgm:t>
        <a:bodyPr/>
        <a:lstStyle/>
        <a:p>
          <a:r>
            <a:rPr lang="en-US" dirty="0"/>
            <a:t>CSIRT </a:t>
          </a:r>
          <a:r>
            <a:rPr lang="en-US" dirty="0" err="1"/>
            <a:t>Institucional</a:t>
          </a:r>
          <a:endParaRPr lang="en-US" dirty="0"/>
        </a:p>
      </dgm:t>
    </dgm:pt>
    <dgm:pt modelId="{4989656D-EDD6-D04C-A407-721F2AE3CAAF}" type="parTrans" cxnId="{8FB14A01-59CD-2741-9480-346E010F3F84}">
      <dgm:prSet/>
      <dgm:spPr/>
      <dgm:t>
        <a:bodyPr/>
        <a:lstStyle/>
        <a:p>
          <a:endParaRPr lang="en-US"/>
        </a:p>
      </dgm:t>
    </dgm:pt>
    <dgm:pt modelId="{B62A3EDF-2591-AD46-BC9E-7624B10ACBBD}" type="sibTrans" cxnId="{8FB14A01-59CD-2741-9480-346E010F3F84}">
      <dgm:prSet/>
      <dgm:spPr/>
      <dgm:t>
        <a:bodyPr/>
        <a:lstStyle/>
        <a:p>
          <a:endParaRPr lang="en-US"/>
        </a:p>
      </dgm:t>
    </dgm:pt>
    <dgm:pt modelId="{DB3CB5BB-F275-BE43-8B30-E68AD0346F6B}">
      <dgm:prSet/>
      <dgm:spPr/>
      <dgm:t>
        <a:bodyPr/>
        <a:lstStyle/>
        <a:p>
          <a:r>
            <a:rPr lang="en-US" dirty="0" err="1"/>
            <a:t>cSIRT</a:t>
          </a:r>
          <a:r>
            <a:rPr lang="en-US" dirty="0"/>
            <a:t> </a:t>
          </a:r>
          <a:r>
            <a:rPr lang="en-US" dirty="0" err="1"/>
            <a:t>Operadores</a:t>
          </a:r>
          <a:endParaRPr lang="en-US" dirty="0"/>
        </a:p>
      </dgm:t>
    </dgm:pt>
    <dgm:pt modelId="{30FFE86F-784C-224E-BBD7-976EC9371646}" type="parTrans" cxnId="{0AF75BFE-C65D-9842-81DF-464E8506F852}">
      <dgm:prSet/>
      <dgm:spPr/>
      <dgm:t>
        <a:bodyPr/>
        <a:lstStyle/>
        <a:p>
          <a:endParaRPr lang="en-US"/>
        </a:p>
      </dgm:t>
    </dgm:pt>
    <dgm:pt modelId="{2BA1B55D-D409-7E44-8078-BE8AD8111834}" type="sibTrans" cxnId="{0AF75BFE-C65D-9842-81DF-464E8506F852}">
      <dgm:prSet/>
      <dgm:spPr/>
      <dgm:t>
        <a:bodyPr/>
        <a:lstStyle/>
        <a:p>
          <a:endParaRPr lang="en-US"/>
        </a:p>
      </dgm:t>
    </dgm:pt>
    <dgm:pt modelId="{B0FF1ECE-80C9-AD42-879F-C9A7C9F6D518}" type="pres">
      <dgm:prSet presAssocID="{B23C83EC-2475-AE48-9D3C-E749CA785E0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B8EC97F-28E3-E943-866C-287A7A07C1AC}" type="pres">
      <dgm:prSet presAssocID="{D91CA3E0-AD60-AC4F-B090-3B62A5494C12}" presName="hierRoot1" presStyleCnt="0">
        <dgm:presLayoutVars>
          <dgm:hierBranch val="init"/>
        </dgm:presLayoutVars>
      </dgm:prSet>
      <dgm:spPr/>
    </dgm:pt>
    <dgm:pt modelId="{4758C53B-D078-B64A-9ED5-95435A152582}" type="pres">
      <dgm:prSet presAssocID="{D91CA3E0-AD60-AC4F-B090-3B62A5494C12}" presName="rootComposite1" presStyleCnt="0"/>
      <dgm:spPr/>
    </dgm:pt>
    <dgm:pt modelId="{A9A95D48-AF1C-7D47-BAA0-E86AB821F965}" type="pres">
      <dgm:prSet presAssocID="{D91CA3E0-AD60-AC4F-B090-3B62A5494C12}" presName="rootText1" presStyleLbl="alignAcc1" presStyleIdx="0" presStyleCnt="0">
        <dgm:presLayoutVars>
          <dgm:chPref val="3"/>
        </dgm:presLayoutVars>
      </dgm:prSet>
      <dgm:spPr/>
    </dgm:pt>
    <dgm:pt modelId="{B34AED02-C1C4-BD43-BC71-BC5ED09C941A}" type="pres">
      <dgm:prSet presAssocID="{D91CA3E0-AD60-AC4F-B090-3B62A5494C12}" presName="topArc1" presStyleLbl="parChTrans1D1" presStyleIdx="0" presStyleCnt="28"/>
      <dgm:spPr/>
    </dgm:pt>
    <dgm:pt modelId="{4EBB4A8B-B4B9-9A42-ABF7-7C306C73CCFF}" type="pres">
      <dgm:prSet presAssocID="{D91CA3E0-AD60-AC4F-B090-3B62A5494C12}" presName="bottomArc1" presStyleLbl="parChTrans1D1" presStyleIdx="1" presStyleCnt="28"/>
      <dgm:spPr/>
    </dgm:pt>
    <dgm:pt modelId="{B28D87B6-3F9A-1643-BB05-3BB2CD7956D7}" type="pres">
      <dgm:prSet presAssocID="{D91CA3E0-AD60-AC4F-B090-3B62A5494C12}" presName="topConnNode1" presStyleLbl="node1" presStyleIdx="0" presStyleCnt="0"/>
      <dgm:spPr/>
    </dgm:pt>
    <dgm:pt modelId="{8EFF00B0-BD8B-554E-80D4-3507A75E0240}" type="pres">
      <dgm:prSet presAssocID="{D91CA3E0-AD60-AC4F-B090-3B62A5494C12}" presName="hierChild2" presStyleCnt="0"/>
      <dgm:spPr/>
    </dgm:pt>
    <dgm:pt modelId="{1DE5044C-CDF1-824A-967A-1E363FB81C1D}" type="pres">
      <dgm:prSet presAssocID="{5BE990E4-5A39-C842-B3FF-678070661E4A}" presName="Name28" presStyleLbl="parChTrans1D2" presStyleIdx="0" presStyleCnt="8"/>
      <dgm:spPr/>
    </dgm:pt>
    <dgm:pt modelId="{B8AD9EFC-59EC-2C40-A6FA-22159C559B15}" type="pres">
      <dgm:prSet presAssocID="{505A6C3F-42FA-A24E-B9F9-89673B6C64C0}" presName="hierRoot2" presStyleCnt="0">
        <dgm:presLayoutVars>
          <dgm:hierBranch val="init"/>
        </dgm:presLayoutVars>
      </dgm:prSet>
      <dgm:spPr/>
    </dgm:pt>
    <dgm:pt modelId="{1AF83F8A-198F-0548-8718-5287BA04E5AE}" type="pres">
      <dgm:prSet presAssocID="{505A6C3F-42FA-A24E-B9F9-89673B6C64C0}" presName="rootComposite2" presStyleCnt="0"/>
      <dgm:spPr/>
    </dgm:pt>
    <dgm:pt modelId="{2788617C-C6E0-A942-8992-B2A805F12331}" type="pres">
      <dgm:prSet presAssocID="{505A6C3F-42FA-A24E-B9F9-89673B6C64C0}" presName="rootText2" presStyleLbl="alignAcc1" presStyleIdx="0" presStyleCnt="0">
        <dgm:presLayoutVars>
          <dgm:chPref val="3"/>
        </dgm:presLayoutVars>
      </dgm:prSet>
      <dgm:spPr/>
    </dgm:pt>
    <dgm:pt modelId="{395AD152-7789-F544-99ED-17ECBE935E55}" type="pres">
      <dgm:prSet presAssocID="{505A6C3F-42FA-A24E-B9F9-89673B6C64C0}" presName="topArc2" presStyleLbl="parChTrans1D1" presStyleIdx="2" presStyleCnt="28"/>
      <dgm:spPr/>
    </dgm:pt>
    <dgm:pt modelId="{B1F7C84D-FA25-D349-B2E4-13E197B385DD}" type="pres">
      <dgm:prSet presAssocID="{505A6C3F-42FA-A24E-B9F9-89673B6C64C0}" presName="bottomArc2" presStyleLbl="parChTrans1D1" presStyleIdx="3" presStyleCnt="28"/>
      <dgm:spPr/>
    </dgm:pt>
    <dgm:pt modelId="{5C944CEF-4064-8043-9A18-0E8EEF0C059D}" type="pres">
      <dgm:prSet presAssocID="{505A6C3F-42FA-A24E-B9F9-89673B6C64C0}" presName="topConnNode2" presStyleLbl="node2" presStyleIdx="0" presStyleCnt="0"/>
      <dgm:spPr/>
    </dgm:pt>
    <dgm:pt modelId="{0B4808AB-C304-1543-8565-3050FE24AAAF}" type="pres">
      <dgm:prSet presAssocID="{505A6C3F-42FA-A24E-B9F9-89673B6C64C0}" presName="hierChild4" presStyleCnt="0"/>
      <dgm:spPr/>
    </dgm:pt>
    <dgm:pt modelId="{74BB3000-2234-244C-9E27-15DA0AF3C1D0}" type="pres">
      <dgm:prSet presAssocID="{D5A5D7CF-9A44-7745-AE75-C4EFBB9E1B95}" presName="Name28" presStyleLbl="parChTrans1D3" presStyleIdx="0" presStyleCnt="5"/>
      <dgm:spPr/>
    </dgm:pt>
    <dgm:pt modelId="{4B618B1F-0F3A-C744-B55A-C38448F91E8E}" type="pres">
      <dgm:prSet presAssocID="{0B2A76D9-AFEF-4644-B6AE-F1B4FBB0F986}" presName="hierRoot2" presStyleCnt="0">
        <dgm:presLayoutVars>
          <dgm:hierBranch val="init"/>
        </dgm:presLayoutVars>
      </dgm:prSet>
      <dgm:spPr/>
    </dgm:pt>
    <dgm:pt modelId="{694AEE4A-D7A4-4642-B7B8-962BA0BAF862}" type="pres">
      <dgm:prSet presAssocID="{0B2A76D9-AFEF-4644-B6AE-F1B4FBB0F986}" presName="rootComposite2" presStyleCnt="0"/>
      <dgm:spPr/>
    </dgm:pt>
    <dgm:pt modelId="{8FDDCD00-A915-AD49-ABDF-8DDA747CCCA7}" type="pres">
      <dgm:prSet presAssocID="{0B2A76D9-AFEF-4644-B6AE-F1B4FBB0F986}" presName="rootText2" presStyleLbl="alignAcc1" presStyleIdx="0" presStyleCnt="0">
        <dgm:presLayoutVars>
          <dgm:chPref val="3"/>
        </dgm:presLayoutVars>
      </dgm:prSet>
      <dgm:spPr/>
    </dgm:pt>
    <dgm:pt modelId="{EAA30410-C02A-5C4C-A461-D32834941012}" type="pres">
      <dgm:prSet presAssocID="{0B2A76D9-AFEF-4644-B6AE-F1B4FBB0F986}" presName="topArc2" presStyleLbl="parChTrans1D1" presStyleIdx="4" presStyleCnt="28"/>
      <dgm:spPr/>
    </dgm:pt>
    <dgm:pt modelId="{0ACFFE0B-A0E7-E645-9C19-A7D2C827C6F8}" type="pres">
      <dgm:prSet presAssocID="{0B2A76D9-AFEF-4644-B6AE-F1B4FBB0F986}" presName="bottomArc2" presStyleLbl="parChTrans1D1" presStyleIdx="5" presStyleCnt="28"/>
      <dgm:spPr/>
    </dgm:pt>
    <dgm:pt modelId="{CD0A3AD3-FD3F-A141-8463-488F7C505502}" type="pres">
      <dgm:prSet presAssocID="{0B2A76D9-AFEF-4644-B6AE-F1B4FBB0F986}" presName="topConnNode2" presStyleLbl="node3" presStyleIdx="0" presStyleCnt="0"/>
      <dgm:spPr/>
    </dgm:pt>
    <dgm:pt modelId="{E67EB3B8-78A9-8F4F-A23C-3799F6C29508}" type="pres">
      <dgm:prSet presAssocID="{0B2A76D9-AFEF-4644-B6AE-F1B4FBB0F986}" presName="hierChild4" presStyleCnt="0"/>
      <dgm:spPr/>
    </dgm:pt>
    <dgm:pt modelId="{2C43C39F-D713-0746-A456-BBEAC6EE7B8F}" type="pres">
      <dgm:prSet presAssocID="{0B2A76D9-AFEF-4644-B6AE-F1B4FBB0F986}" presName="hierChild5" presStyleCnt="0"/>
      <dgm:spPr/>
    </dgm:pt>
    <dgm:pt modelId="{F0D4940D-B83A-A64D-A4C5-3B41169991F7}" type="pres">
      <dgm:prSet presAssocID="{505A6C3F-42FA-A24E-B9F9-89673B6C64C0}" presName="hierChild5" presStyleCnt="0"/>
      <dgm:spPr/>
    </dgm:pt>
    <dgm:pt modelId="{7ACB0193-C6FB-2546-AA9D-4371FCE69FAA}" type="pres">
      <dgm:prSet presAssocID="{ACCC19F7-8AA1-A24D-A569-B5D2DCFC167B}" presName="Name28" presStyleLbl="parChTrans1D2" presStyleIdx="1" presStyleCnt="8"/>
      <dgm:spPr/>
    </dgm:pt>
    <dgm:pt modelId="{F5993EB5-9892-FD4D-AC9A-3C90DB0EF38B}" type="pres">
      <dgm:prSet presAssocID="{4CA59C82-D320-034F-84CA-9D9E240178C5}" presName="hierRoot2" presStyleCnt="0">
        <dgm:presLayoutVars>
          <dgm:hierBranch val="init"/>
        </dgm:presLayoutVars>
      </dgm:prSet>
      <dgm:spPr/>
    </dgm:pt>
    <dgm:pt modelId="{92B3A6A7-BB62-7A46-B2C3-04D87034D896}" type="pres">
      <dgm:prSet presAssocID="{4CA59C82-D320-034F-84CA-9D9E240178C5}" presName="rootComposite2" presStyleCnt="0"/>
      <dgm:spPr/>
    </dgm:pt>
    <dgm:pt modelId="{6644FE76-23D9-724A-BA0D-00A51BC5E1D5}" type="pres">
      <dgm:prSet presAssocID="{4CA59C82-D320-034F-84CA-9D9E240178C5}" presName="rootText2" presStyleLbl="alignAcc1" presStyleIdx="0" presStyleCnt="0" custScaleX="138239">
        <dgm:presLayoutVars>
          <dgm:chPref val="3"/>
        </dgm:presLayoutVars>
      </dgm:prSet>
      <dgm:spPr/>
    </dgm:pt>
    <dgm:pt modelId="{413C88F1-268D-044B-AF8F-5CFE6DE7AA96}" type="pres">
      <dgm:prSet presAssocID="{4CA59C82-D320-034F-84CA-9D9E240178C5}" presName="topArc2" presStyleLbl="parChTrans1D1" presStyleIdx="6" presStyleCnt="28"/>
      <dgm:spPr/>
    </dgm:pt>
    <dgm:pt modelId="{82200FD8-457E-E14A-A3F5-1ED72DFAAA17}" type="pres">
      <dgm:prSet presAssocID="{4CA59C82-D320-034F-84CA-9D9E240178C5}" presName="bottomArc2" presStyleLbl="parChTrans1D1" presStyleIdx="7" presStyleCnt="28"/>
      <dgm:spPr/>
    </dgm:pt>
    <dgm:pt modelId="{5393BDC5-3612-814D-86D0-9F21F1844C81}" type="pres">
      <dgm:prSet presAssocID="{4CA59C82-D320-034F-84CA-9D9E240178C5}" presName="topConnNode2" presStyleLbl="node2" presStyleIdx="0" presStyleCnt="0"/>
      <dgm:spPr/>
    </dgm:pt>
    <dgm:pt modelId="{E4B58B15-16DA-824E-AD60-BB7A91E46FA8}" type="pres">
      <dgm:prSet presAssocID="{4CA59C82-D320-034F-84CA-9D9E240178C5}" presName="hierChild4" presStyleCnt="0"/>
      <dgm:spPr/>
    </dgm:pt>
    <dgm:pt modelId="{E62BEC12-3518-DF45-8C66-1D0320A867D5}" type="pres">
      <dgm:prSet presAssocID="{D17F006B-089C-2446-9757-F96277781780}" presName="Name28" presStyleLbl="parChTrans1D3" presStyleIdx="1" presStyleCnt="5"/>
      <dgm:spPr/>
    </dgm:pt>
    <dgm:pt modelId="{90477504-CC30-3C42-B858-F34C7C990363}" type="pres">
      <dgm:prSet presAssocID="{F0D06794-BE9F-E64F-9C1F-236FA6C2B751}" presName="hierRoot2" presStyleCnt="0">
        <dgm:presLayoutVars>
          <dgm:hierBranch val="init"/>
        </dgm:presLayoutVars>
      </dgm:prSet>
      <dgm:spPr/>
    </dgm:pt>
    <dgm:pt modelId="{0E418241-9486-0743-9188-740321916167}" type="pres">
      <dgm:prSet presAssocID="{F0D06794-BE9F-E64F-9C1F-236FA6C2B751}" presName="rootComposite2" presStyleCnt="0"/>
      <dgm:spPr/>
    </dgm:pt>
    <dgm:pt modelId="{5008B87A-703E-2B41-9941-2350F720852B}" type="pres">
      <dgm:prSet presAssocID="{F0D06794-BE9F-E64F-9C1F-236FA6C2B751}" presName="rootText2" presStyleLbl="alignAcc1" presStyleIdx="0" presStyleCnt="0">
        <dgm:presLayoutVars>
          <dgm:chPref val="3"/>
        </dgm:presLayoutVars>
      </dgm:prSet>
      <dgm:spPr/>
    </dgm:pt>
    <dgm:pt modelId="{DD29F620-5EC9-FD46-8541-4A2617D7CDAA}" type="pres">
      <dgm:prSet presAssocID="{F0D06794-BE9F-E64F-9C1F-236FA6C2B751}" presName="topArc2" presStyleLbl="parChTrans1D1" presStyleIdx="8" presStyleCnt="28"/>
      <dgm:spPr/>
    </dgm:pt>
    <dgm:pt modelId="{BA8FBF8D-C0F0-684A-8665-40C437D3A885}" type="pres">
      <dgm:prSet presAssocID="{F0D06794-BE9F-E64F-9C1F-236FA6C2B751}" presName="bottomArc2" presStyleLbl="parChTrans1D1" presStyleIdx="9" presStyleCnt="28"/>
      <dgm:spPr/>
    </dgm:pt>
    <dgm:pt modelId="{1AC87652-AD70-B44A-8D46-B80580E26684}" type="pres">
      <dgm:prSet presAssocID="{F0D06794-BE9F-E64F-9C1F-236FA6C2B751}" presName="topConnNode2" presStyleLbl="node3" presStyleIdx="0" presStyleCnt="0"/>
      <dgm:spPr/>
    </dgm:pt>
    <dgm:pt modelId="{AACCFDB1-BA4D-024C-B8FA-B6127404F70E}" type="pres">
      <dgm:prSet presAssocID="{F0D06794-BE9F-E64F-9C1F-236FA6C2B751}" presName="hierChild4" presStyleCnt="0"/>
      <dgm:spPr/>
    </dgm:pt>
    <dgm:pt modelId="{D738D401-F35E-7B43-B6B9-0F2CDE4F8717}" type="pres">
      <dgm:prSet presAssocID="{F0D06794-BE9F-E64F-9C1F-236FA6C2B751}" presName="hierChild5" presStyleCnt="0"/>
      <dgm:spPr/>
    </dgm:pt>
    <dgm:pt modelId="{383C86EC-95D9-0245-B5DB-E3A47CF854FC}" type="pres">
      <dgm:prSet presAssocID="{30FFE86F-784C-224E-BBD7-976EC9371646}" presName="Name28" presStyleLbl="parChTrans1D3" presStyleIdx="2" presStyleCnt="5"/>
      <dgm:spPr/>
    </dgm:pt>
    <dgm:pt modelId="{6E7C454D-C4F5-6740-BCFB-0B3EEE64BC2B}" type="pres">
      <dgm:prSet presAssocID="{DB3CB5BB-F275-BE43-8B30-E68AD0346F6B}" presName="hierRoot2" presStyleCnt="0">
        <dgm:presLayoutVars>
          <dgm:hierBranch val="init"/>
        </dgm:presLayoutVars>
      </dgm:prSet>
      <dgm:spPr/>
    </dgm:pt>
    <dgm:pt modelId="{BCB6BED8-3D58-3D43-AF18-2DD2324FCDB6}" type="pres">
      <dgm:prSet presAssocID="{DB3CB5BB-F275-BE43-8B30-E68AD0346F6B}" presName="rootComposite2" presStyleCnt="0"/>
      <dgm:spPr/>
    </dgm:pt>
    <dgm:pt modelId="{CA72A8E8-24F5-5E4A-A4F7-569E58548B2F}" type="pres">
      <dgm:prSet presAssocID="{DB3CB5BB-F275-BE43-8B30-E68AD0346F6B}" presName="rootText2" presStyleLbl="alignAcc1" presStyleIdx="0" presStyleCnt="0">
        <dgm:presLayoutVars>
          <dgm:chPref val="3"/>
        </dgm:presLayoutVars>
      </dgm:prSet>
      <dgm:spPr/>
    </dgm:pt>
    <dgm:pt modelId="{DB6C4F6A-4C20-3540-9828-3FDD9694E671}" type="pres">
      <dgm:prSet presAssocID="{DB3CB5BB-F275-BE43-8B30-E68AD0346F6B}" presName="topArc2" presStyleLbl="parChTrans1D1" presStyleIdx="10" presStyleCnt="28"/>
      <dgm:spPr/>
    </dgm:pt>
    <dgm:pt modelId="{5EB72EA0-81BD-5647-B8B1-F76ED406DCF3}" type="pres">
      <dgm:prSet presAssocID="{DB3CB5BB-F275-BE43-8B30-E68AD0346F6B}" presName="bottomArc2" presStyleLbl="parChTrans1D1" presStyleIdx="11" presStyleCnt="28"/>
      <dgm:spPr/>
    </dgm:pt>
    <dgm:pt modelId="{71F7DCDA-E41F-2B49-B55D-C87A85348000}" type="pres">
      <dgm:prSet presAssocID="{DB3CB5BB-F275-BE43-8B30-E68AD0346F6B}" presName="topConnNode2" presStyleLbl="node3" presStyleIdx="0" presStyleCnt="0"/>
      <dgm:spPr/>
    </dgm:pt>
    <dgm:pt modelId="{2874F888-D3C1-9849-BA02-08E8564DC701}" type="pres">
      <dgm:prSet presAssocID="{DB3CB5BB-F275-BE43-8B30-E68AD0346F6B}" presName="hierChild4" presStyleCnt="0"/>
      <dgm:spPr/>
    </dgm:pt>
    <dgm:pt modelId="{F1010735-A73E-7A44-9CBD-96707662C8E9}" type="pres">
      <dgm:prSet presAssocID="{DB3CB5BB-F275-BE43-8B30-E68AD0346F6B}" presName="hierChild5" presStyleCnt="0"/>
      <dgm:spPr/>
    </dgm:pt>
    <dgm:pt modelId="{AD1D7A6E-DE73-A045-B3F2-16558F537903}" type="pres">
      <dgm:prSet presAssocID="{4CA59C82-D320-034F-84CA-9D9E240178C5}" presName="hierChild5" presStyleCnt="0"/>
      <dgm:spPr/>
    </dgm:pt>
    <dgm:pt modelId="{432C4677-819E-424D-A619-F9F4EA95A31B}" type="pres">
      <dgm:prSet presAssocID="{715B5CF9-F003-164E-A465-E3E3C9A8EB28}" presName="Name28" presStyleLbl="parChTrans1D2" presStyleIdx="2" presStyleCnt="8"/>
      <dgm:spPr/>
    </dgm:pt>
    <dgm:pt modelId="{88A78F52-957F-954C-AD32-457DF3F787CD}" type="pres">
      <dgm:prSet presAssocID="{65AC2889-E980-F149-BBA9-DBFA9D0EB130}" presName="hierRoot2" presStyleCnt="0">
        <dgm:presLayoutVars>
          <dgm:hierBranch val="init"/>
        </dgm:presLayoutVars>
      </dgm:prSet>
      <dgm:spPr/>
    </dgm:pt>
    <dgm:pt modelId="{8024F8B2-1300-7A4D-A80B-33DBF72C1A7D}" type="pres">
      <dgm:prSet presAssocID="{65AC2889-E980-F149-BBA9-DBFA9D0EB130}" presName="rootComposite2" presStyleCnt="0"/>
      <dgm:spPr/>
    </dgm:pt>
    <dgm:pt modelId="{A39CFBBB-4ADF-4841-B24D-5CBF9048EB35}" type="pres">
      <dgm:prSet presAssocID="{65AC2889-E980-F149-BBA9-DBFA9D0EB130}" presName="rootText2" presStyleLbl="alignAcc1" presStyleIdx="0" presStyleCnt="0">
        <dgm:presLayoutVars>
          <dgm:chPref val="3"/>
        </dgm:presLayoutVars>
      </dgm:prSet>
      <dgm:spPr/>
    </dgm:pt>
    <dgm:pt modelId="{846017C9-D095-1149-B359-2EBC56275E5F}" type="pres">
      <dgm:prSet presAssocID="{65AC2889-E980-F149-BBA9-DBFA9D0EB130}" presName="topArc2" presStyleLbl="parChTrans1D1" presStyleIdx="12" presStyleCnt="28"/>
      <dgm:spPr/>
    </dgm:pt>
    <dgm:pt modelId="{9CD9ED55-7BA5-2F45-9FA3-4855612BFC9E}" type="pres">
      <dgm:prSet presAssocID="{65AC2889-E980-F149-BBA9-DBFA9D0EB130}" presName="bottomArc2" presStyleLbl="parChTrans1D1" presStyleIdx="13" presStyleCnt="28"/>
      <dgm:spPr/>
    </dgm:pt>
    <dgm:pt modelId="{2687F0C1-E1D5-5A40-B126-FA6BB62C4584}" type="pres">
      <dgm:prSet presAssocID="{65AC2889-E980-F149-BBA9-DBFA9D0EB130}" presName="topConnNode2" presStyleLbl="node2" presStyleIdx="0" presStyleCnt="0"/>
      <dgm:spPr/>
    </dgm:pt>
    <dgm:pt modelId="{51D3BD4C-737B-1041-94A6-C92146ED5D19}" type="pres">
      <dgm:prSet presAssocID="{65AC2889-E980-F149-BBA9-DBFA9D0EB130}" presName="hierChild4" presStyleCnt="0"/>
      <dgm:spPr/>
    </dgm:pt>
    <dgm:pt modelId="{E2B6F5EA-DA8F-0844-9313-C6B4939E1E12}" type="pres">
      <dgm:prSet presAssocID="{438173C1-0A31-B140-9AAC-52743477DA55}" presName="Name28" presStyleLbl="parChTrans1D3" presStyleIdx="3" presStyleCnt="5"/>
      <dgm:spPr/>
    </dgm:pt>
    <dgm:pt modelId="{E277FC33-5AAB-BA41-B2A8-278F78B27DD2}" type="pres">
      <dgm:prSet presAssocID="{38BCBEB8-07FA-5644-9E0A-E44120CD558C}" presName="hierRoot2" presStyleCnt="0">
        <dgm:presLayoutVars>
          <dgm:hierBranch val="init"/>
        </dgm:presLayoutVars>
      </dgm:prSet>
      <dgm:spPr/>
    </dgm:pt>
    <dgm:pt modelId="{6AC43FF2-57F5-B941-B8FF-C6C25E1F964E}" type="pres">
      <dgm:prSet presAssocID="{38BCBEB8-07FA-5644-9E0A-E44120CD558C}" presName="rootComposite2" presStyleCnt="0"/>
      <dgm:spPr/>
    </dgm:pt>
    <dgm:pt modelId="{C79CB903-6F60-1B4C-A6D1-72E53A20500C}" type="pres">
      <dgm:prSet presAssocID="{38BCBEB8-07FA-5644-9E0A-E44120CD558C}" presName="rootText2" presStyleLbl="alignAcc1" presStyleIdx="0" presStyleCnt="0">
        <dgm:presLayoutVars>
          <dgm:chPref val="3"/>
        </dgm:presLayoutVars>
      </dgm:prSet>
      <dgm:spPr/>
    </dgm:pt>
    <dgm:pt modelId="{92CD40B6-A076-1F4A-812B-5FE444F911B6}" type="pres">
      <dgm:prSet presAssocID="{38BCBEB8-07FA-5644-9E0A-E44120CD558C}" presName="topArc2" presStyleLbl="parChTrans1D1" presStyleIdx="14" presStyleCnt="28"/>
      <dgm:spPr/>
    </dgm:pt>
    <dgm:pt modelId="{E925B7C7-D4ED-4D40-91D3-B099C194ABC1}" type="pres">
      <dgm:prSet presAssocID="{38BCBEB8-07FA-5644-9E0A-E44120CD558C}" presName="bottomArc2" presStyleLbl="parChTrans1D1" presStyleIdx="15" presStyleCnt="28"/>
      <dgm:spPr/>
    </dgm:pt>
    <dgm:pt modelId="{39E2F62B-B8B5-EE44-A960-EE0DBF1D8DD6}" type="pres">
      <dgm:prSet presAssocID="{38BCBEB8-07FA-5644-9E0A-E44120CD558C}" presName="topConnNode2" presStyleLbl="node3" presStyleIdx="0" presStyleCnt="0"/>
      <dgm:spPr/>
    </dgm:pt>
    <dgm:pt modelId="{1A26DB0D-1AA3-A04A-A6AA-FB60BE124193}" type="pres">
      <dgm:prSet presAssocID="{38BCBEB8-07FA-5644-9E0A-E44120CD558C}" presName="hierChild4" presStyleCnt="0"/>
      <dgm:spPr/>
    </dgm:pt>
    <dgm:pt modelId="{C17A59FC-51E7-D142-86D9-3C9B5A7326EE}" type="pres">
      <dgm:prSet presAssocID="{38BCBEB8-07FA-5644-9E0A-E44120CD558C}" presName="hierChild5" presStyleCnt="0"/>
      <dgm:spPr/>
    </dgm:pt>
    <dgm:pt modelId="{D3DD457A-4EB2-E241-920A-865E7896C29B}" type="pres">
      <dgm:prSet presAssocID="{65AC2889-E980-F149-BBA9-DBFA9D0EB130}" presName="hierChild5" presStyleCnt="0"/>
      <dgm:spPr/>
    </dgm:pt>
    <dgm:pt modelId="{D505E468-7DE0-3440-892B-2A026C2674CA}" type="pres">
      <dgm:prSet presAssocID="{66EF43C6-55A5-554E-9993-20346EAE76FB}" presName="Name28" presStyleLbl="parChTrans1D2" presStyleIdx="3" presStyleCnt="8"/>
      <dgm:spPr/>
    </dgm:pt>
    <dgm:pt modelId="{3F1CFC21-A865-1C47-AFCD-35FEB49F6D94}" type="pres">
      <dgm:prSet presAssocID="{CCF3A962-5829-824C-BBDF-FE5734C6F5F8}" presName="hierRoot2" presStyleCnt="0">
        <dgm:presLayoutVars>
          <dgm:hierBranch val="init"/>
        </dgm:presLayoutVars>
      </dgm:prSet>
      <dgm:spPr/>
    </dgm:pt>
    <dgm:pt modelId="{8F4A3B67-3FDB-8B48-A455-50EE576C5DDB}" type="pres">
      <dgm:prSet presAssocID="{CCF3A962-5829-824C-BBDF-FE5734C6F5F8}" presName="rootComposite2" presStyleCnt="0"/>
      <dgm:spPr/>
    </dgm:pt>
    <dgm:pt modelId="{26E06BB5-1762-5246-8F48-5773EFA1D5A0}" type="pres">
      <dgm:prSet presAssocID="{CCF3A962-5829-824C-BBDF-FE5734C6F5F8}" presName="rootText2" presStyleLbl="alignAcc1" presStyleIdx="0" presStyleCnt="0">
        <dgm:presLayoutVars>
          <dgm:chPref val="3"/>
        </dgm:presLayoutVars>
      </dgm:prSet>
      <dgm:spPr/>
    </dgm:pt>
    <dgm:pt modelId="{2B957755-2FD5-8E48-98EF-82073BBB0063}" type="pres">
      <dgm:prSet presAssocID="{CCF3A962-5829-824C-BBDF-FE5734C6F5F8}" presName="topArc2" presStyleLbl="parChTrans1D1" presStyleIdx="16" presStyleCnt="28"/>
      <dgm:spPr/>
    </dgm:pt>
    <dgm:pt modelId="{05009309-597B-CA44-AB06-B3F3D2944520}" type="pres">
      <dgm:prSet presAssocID="{CCF3A962-5829-824C-BBDF-FE5734C6F5F8}" presName="bottomArc2" presStyleLbl="parChTrans1D1" presStyleIdx="17" presStyleCnt="28"/>
      <dgm:spPr/>
    </dgm:pt>
    <dgm:pt modelId="{79A6A6C6-6313-CB42-9C17-E739B69E0F1A}" type="pres">
      <dgm:prSet presAssocID="{CCF3A962-5829-824C-BBDF-FE5734C6F5F8}" presName="topConnNode2" presStyleLbl="node2" presStyleIdx="0" presStyleCnt="0"/>
      <dgm:spPr/>
    </dgm:pt>
    <dgm:pt modelId="{EC1D1293-E941-DF43-AFEC-6BB9343C3533}" type="pres">
      <dgm:prSet presAssocID="{CCF3A962-5829-824C-BBDF-FE5734C6F5F8}" presName="hierChild4" presStyleCnt="0"/>
      <dgm:spPr/>
    </dgm:pt>
    <dgm:pt modelId="{3E345485-CE1F-DB4E-8547-A31D6EE4FBCB}" type="pres">
      <dgm:prSet presAssocID="{4989656D-EDD6-D04C-A407-721F2AE3CAAF}" presName="Name28" presStyleLbl="parChTrans1D3" presStyleIdx="4" presStyleCnt="5"/>
      <dgm:spPr/>
    </dgm:pt>
    <dgm:pt modelId="{620FF8BC-6856-A942-B208-3B38ADD7933E}" type="pres">
      <dgm:prSet presAssocID="{FF2D3F94-BA0D-9E44-9761-547EB0B6FD63}" presName="hierRoot2" presStyleCnt="0">
        <dgm:presLayoutVars>
          <dgm:hierBranch val="init"/>
        </dgm:presLayoutVars>
      </dgm:prSet>
      <dgm:spPr/>
    </dgm:pt>
    <dgm:pt modelId="{63AE1DBE-56CA-CE45-9CA0-F0DB63C8A506}" type="pres">
      <dgm:prSet presAssocID="{FF2D3F94-BA0D-9E44-9761-547EB0B6FD63}" presName="rootComposite2" presStyleCnt="0"/>
      <dgm:spPr/>
    </dgm:pt>
    <dgm:pt modelId="{8E8D5814-EDB2-8348-8C4F-E7DDA810260E}" type="pres">
      <dgm:prSet presAssocID="{FF2D3F94-BA0D-9E44-9761-547EB0B6FD63}" presName="rootText2" presStyleLbl="alignAcc1" presStyleIdx="0" presStyleCnt="0">
        <dgm:presLayoutVars>
          <dgm:chPref val="3"/>
        </dgm:presLayoutVars>
      </dgm:prSet>
      <dgm:spPr/>
    </dgm:pt>
    <dgm:pt modelId="{695FE9E5-A523-AB47-A46A-095005D3B3E3}" type="pres">
      <dgm:prSet presAssocID="{FF2D3F94-BA0D-9E44-9761-547EB0B6FD63}" presName="topArc2" presStyleLbl="parChTrans1D1" presStyleIdx="18" presStyleCnt="28"/>
      <dgm:spPr/>
    </dgm:pt>
    <dgm:pt modelId="{830E88E5-7856-BE4C-86B7-FF14C87AEF8E}" type="pres">
      <dgm:prSet presAssocID="{FF2D3F94-BA0D-9E44-9761-547EB0B6FD63}" presName="bottomArc2" presStyleLbl="parChTrans1D1" presStyleIdx="19" presStyleCnt="28"/>
      <dgm:spPr/>
    </dgm:pt>
    <dgm:pt modelId="{F7B998CC-CE44-4148-B4E8-F931829FF19D}" type="pres">
      <dgm:prSet presAssocID="{FF2D3F94-BA0D-9E44-9761-547EB0B6FD63}" presName="topConnNode2" presStyleLbl="node3" presStyleIdx="0" presStyleCnt="0"/>
      <dgm:spPr/>
    </dgm:pt>
    <dgm:pt modelId="{06F77C0B-CD1B-7843-A107-A10AF825A816}" type="pres">
      <dgm:prSet presAssocID="{FF2D3F94-BA0D-9E44-9761-547EB0B6FD63}" presName="hierChild4" presStyleCnt="0"/>
      <dgm:spPr/>
    </dgm:pt>
    <dgm:pt modelId="{630AF6B4-8770-7D49-8F6A-1AFA7213685C}" type="pres">
      <dgm:prSet presAssocID="{FF2D3F94-BA0D-9E44-9761-547EB0B6FD63}" presName="hierChild5" presStyleCnt="0"/>
      <dgm:spPr/>
    </dgm:pt>
    <dgm:pt modelId="{921D1831-EF67-274D-BEDE-8AA51AE002D7}" type="pres">
      <dgm:prSet presAssocID="{CCF3A962-5829-824C-BBDF-FE5734C6F5F8}" presName="hierChild5" presStyleCnt="0"/>
      <dgm:spPr/>
    </dgm:pt>
    <dgm:pt modelId="{731BFA9C-5BAA-B746-AFB3-B31825B61551}" type="pres">
      <dgm:prSet presAssocID="{89F20514-0F2C-7E4B-9BDA-38386018CF81}" presName="Name28" presStyleLbl="parChTrans1D2" presStyleIdx="4" presStyleCnt="8"/>
      <dgm:spPr/>
    </dgm:pt>
    <dgm:pt modelId="{5298D177-E31B-8746-83BF-1E45D2E6223C}" type="pres">
      <dgm:prSet presAssocID="{76B2623F-E62F-024A-A496-1A5508B35F28}" presName="hierRoot2" presStyleCnt="0">
        <dgm:presLayoutVars>
          <dgm:hierBranch val="init"/>
        </dgm:presLayoutVars>
      </dgm:prSet>
      <dgm:spPr/>
    </dgm:pt>
    <dgm:pt modelId="{DFFE733E-F858-7647-996D-F790458A9EE8}" type="pres">
      <dgm:prSet presAssocID="{76B2623F-E62F-024A-A496-1A5508B35F28}" presName="rootComposite2" presStyleCnt="0"/>
      <dgm:spPr/>
    </dgm:pt>
    <dgm:pt modelId="{06FCFDA4-1861-174E-BDAB-95085A37DC2B}" type="pres">
      <dgm:prSet presAssocID="{76B2623F-E62F-024A-A496-1A5508B35F28}" presName="rootText2" presStyleLbl="alignAcc1" presStyleIdx="0" presStyleCnt="0">
        <dgm:presLayoutVars>
          <dgm:chPref val="3"/>
        </dgm:presLayoutVars>
      </dgm:prSet>
      <dgm:spPr/>
    </dgm:pt>
    <dgm:pt modelId="{8A4EDFB2-E600-0D4D-A71D-6C3B51561475}" type="pres">
      <dgm:prSet presAssocID="{76B2623F-E62F-024A-A496-1A5508B35F28}" presName="topArc2" presStyleLbl="parChTrans1D1" presStyleIdx="20" presStyleCnt="28"/>
      <dgm:spPr/>
    </dgm:pt>
    <dgm:pt modelId="{6ABEE064-7E5B-7542-8D2B-E245543B2ED7}" type="pres">
      <dgm:prSet presAssocID="{76B2623F-E62F-024A-A496-1A5508B35F28}" presName="bottomArc2" presStyleLbl="parChTrans1D1" presStyleIdx="21" presStyleCnt="28"/>
      <dgm:spPr/>
    </dgm:pt>
    <dgm:pt modelId="{3048BF92-031F-3E46-846D-0680A37C7A48}" type="pres">
      <dgm:prSet presAssocID="{76B2623F-E62F-024A-A496-1A5508B35F28}" presName="topConnNode2" presStyleLbl="node2" presStyleIdx="0" presStyleCnt="0"/>
      <dgm:spPr/>
    </dgm:pt>
    <dgm:pt modelId="{7AF92B12-5804-784F-9CF8-A5AE12B7EEDD}" type="pres">
      <dgm:prSet presAssocID="{76B2623F-E62F-024A-A496-1A5508B35F28}" presName="hierChild4" presStyleCnt="0"/>
      <dgm:spPr/>
    </dgm:pt>
    <dgm:pt modelId="{A8EAF002-A0DC-F040-8E7A-753AE7993841}" type="pres">
      <dgm:prSet presAssocID="{76B2623F-E62F-024A-A496-1A5508B35F28}" presName="hierChild5" presStyleCnt="0"/>
      <dgm:spPr/>
    </dgm:pt>
    <dgm:pt modelId="{1B8783AC-38DB-C74E-82CB-5E6C4F2A2F9B}" type="pres">
      <dgm:prSet presAssocID="{5C909CA2-A75C-6F4C-827D-064E958A4735}" presName="Name28" presStyleLbl="parChTrans1D2" presStyleIdx="5" presStyleCnt="8"/>
      <dgm:spPr/>
    </dgm:pt>
    <dgm:pt modelId="{2BF8899F-7449-7C49-96B5-3B4FC7908159}" type="pres">
      <dgm:prSet presAssocID="{A61475FA-5751-2F41-9A53-1608ED278B5A}" presName="hierRoot2" presStyleCnt="0">
        <dgm:presLayoutVars>
          <dgm:hierBranch val="init"/>
        </dgm:presLayoutVars>
      </dgm:prSet>
      <dgm:spPr/>
    </dgm:pt>
    <dgm:pt modelId="{D4AE794B-99C0-F449-8E9C-B8343C2FA72E}" type="pres">
      <dgm:prSet presAssocID="{A61475FA-5751-2F41-9A53-1608ED278B5A}" presName="rootComposite2" presStyleCnt="0"/>
      <dgm:spPr/>
    </dgm:pt>
    <dgm:pt modelId="{D19742DD-FA9D-3346-8F5F-72C0B950EAD0}" type="pres">
      <dgm:prSet presAssocID="{A61475FA-5751-2F41-9A53-1608ED278B5A}" presName="rootText2" presStyleLbl="alignAcc1" presStyleIdx="0" presStyleCnt="0">
        <dgm:presLayoutVars>
          <dgm:chPref val="3"/>
        </dgm:presLayoutVars>
      </dgm:prSet>
      <dgm:spPr/>
    </dgm:pt>
    <dgm:pt modelId="{077CCBE1-F6CE-7D44-A7EE-BFC92604A487}" type="pres">
      <dgm:prSet presAssocID="{A61475FA-5751-2F41-9A53-1608ED278B5A}" presName="topArc2" presStyleLbl="parChTrans1D1" presStyleIdx="22" presStyleCnt="28"/>
      <dgm:spPr/>
    </dgm:pt>
    <dgm:pt modelId="{5805174B-1971-6C49-B4A0-6E5EF47A881C}" type="pres">
      <dgm:prSet presAssocID="{A61475FA-5751-2F41-9A53-1608ED278B5A}" presName="bottomArc2" presStyleLbl="parChTrans1D1" presStyleIdx="23" presStyleCnt="28"/>
      <dgm:spPr/>
    </dgm:pt>
    <dgm:pt modelId="{B6DB5F60-8113-C74B-8A46-73383E524BDE}" type="pres">
      <dgm:prSet presAssocID="{A61475FA-5751-2F41-9A53-1608ED278B5A}" presName="topConnNode2" presStyleLbl="node2" presStyleIdx="0" presStyleCnt="0"/>
      <dgm:spPr/>
    </dgm:pt>
    <dgm:pt modelId="{5F5CF037-621D-EC4A-AEC2-43AF400D3799}" type="pres">
      <dgm:prSet presAssocID="{A61475FA-5751-2F41-9A53-1608ED278B5A}" presName="hierChild4" presStyleCnt="0"/>
      <dgm:spPr/>
    </dgm:pt>
    <dgm:pt modelId="{0DE34EDF-3E58-EA4F-9E98-4C3BAE029736}" type="pres">
      <dgm:prSet presAssocID="{A61475FA-5751-2F41-9A53-1608ED278B5A}" presName="hierChild5" presStyleCnt="0"/>
      <dgm:spPr/>
    </dgm:pt>
    <dgm:pt modelId="{23CF9947-80A6-3644-A9BF-E704B39CCEDE}" type="pres">
      <dgm:prSet presAssocID="{CD5BD5B2-AE3F-A44F-8B1C-B68AC382C20D}" presName="Name28" presStyleLbl="parChTrans1D2" presStyleIdx="6" presStyleCnt="8"/>
      <dgm:spPr/>
    </dgm:pt>
    <dgm:pt modelId="{96EC31A9-FA18-3B46-9A06-2A72E6C18FB7}" type="pres">
      <dgm:prSet presAssocID="{6F542533-AE6D-354B-B149-D8989E6D8F14}" presName="hierRoot2" presStyleCnt="0">
        <dgm:presLayoutVars>
          <dgm:hierBranch val="init"/>
        </dgm:presLayoutVars>
      </dgm:prSet>
      <dgm:spPr/>
    </dgm:pt>
    <dgm:pt modelId="{B6102F6C-0A1C-AD43-9C0B-A8BB8E9F0263}" type="pres">
      <dgm:prSet presAssocID="{6F542533-AE6D-354B-B149-D8989E6D8F14}" presName="rootComposite2" presStyleCnt="0"/>
      <dgm:spPr/>
    </dgm:pt>
    <dgm:pt modelId="{24197F09-6E99-654E-9A4B-8915B33FEB8C}" type="pres">
      <dgm:prSet presAssocID="{6F542533-AE6D-354B-B149-D8989E6D8F14}" presName="rootText2" presStyleLbl="alignAcc1" presStyleIdx="0" presStyleCnt="0">
        <dgm:presLayoutVars>
          <dgm:chPref val="3"/>
        </dgm:presLayoutVars>
      </dgm:prSet>
      <dgm:spPr/>
    </dgm:pt>
    <dgm:pt modelId="{DBBA1174-8F2D-4947-B27D-664EDB1302E2}" type="pres">
      <dgm:prSet presAssocID="{6F542533-AE6D-354B-B149-D8989E6D8F14}" presName="topArc2" presStyleLbl="parChTrans1D1" presStyleIdx="24" presStyleCnt="28"/>
      <dgm:spPr/>
    </dgm:pt>
    <dgm:pt modelId="{6857787F-D7D3-F243-B35D-7DD755B49CAF}" type="pres">
      <dgm:prSet presAssocID="{6F542533-AE6D-354B-B149-D8989E6D8F14}" presName="bottomArc2" presStyleLbl="parChTrans1D1" presStyleIdx="25" presStyleCnt="28"/>
      <dgm:spPr/>
    </dgm:pt>
    <dgm:pt modelId="{14D46969-0EFA-6D4C-8714-EB16514D23DF}" type="pres">
      <dgm:prSet presAssocID="{6F542533-AE6D-354B-B149-D8989E6D8F14}" presName="topConnNode2" presStyleLbl="node2" presStyleIdx="0" presStyleCnt="0"/>
      <dgm:spPr/>
    </dgm:pt>
    <dgm:pt modelId="{D28302AE-1EFB-4747-846A-5B63D6C5E36B}" type="pres">
      <dgm:prSet presAssocID="{6F542533-AE6D-354B-B149-D8989E6D8F14}" presName="hierChild4" presStyleCnt="0"/>
      <dgm:spPr/>
    </dgm:pt>
    <dgm:pt modelId="{20F26B4E-2137-4A4A-9161-E1C70D50016B}" type="pres">
      <dgm:prSet presAssocID="{6F542533-AE6D-354B-B149-D8989E6D8F14}" presName="hierChild5" presStyleCnt="0"/>
      <dgm:spPr/>
    </dgm:pt>
    <dgm:pt modelId="{B3136473-D6BF-1E4E-9007-D73A1B281C47}" type="pres">
      <dgm:prSet presAssocID="{D91CA3E0-AD60-AC4F-B090-3B62A5494C12}" presName="hierChild3" presStyleCnt="0"/>
      <dgm:spPr/>
    </dgm:pt>
    <dgm:pt modelId="{005A41FD-FDEB-C147-BBED-D0B2F5064C50}" type="pres">
      <dgm:prSet presAssocID="{A09AFBCC-39E2-0A45-8946-FB45C620B6B2}" presName="Name101" presStyleLbl="parChTrans1D2" presStyleIdx="7" presStyleCnt="8"/>
      <dgm:spPr/>
    </dgm:pt>
    <dgm:pt modelId="{427A1C53-8D3A-C340-84CF-28E2DEDDDB64}" type="pres">
      <dgm:prSet presAssocID="{ADCA5405-80EC-AC4A-905F-12253577DD8B}" presName="hierRoot3" presStyleCnt="0">
        <dgm:presLayoutVars>
          <dgm:hierBranch val="init"/>
        </dgm:presLayoutVars>
      </dgm:prSet>
      <dgm:spPr/>
    </dgm:pt>
    <dgm:pt modelId="{F8BBF38A-3715-1A47-A178-40BC4C1CC715}" type="pres">
      <dgm:prSet presAssocID="{ADCA5405-80EC-AC4A-905F-12253577DD8B}" presName="rootComposite3" presStyleCnt="0"/>
      <dgm:spPr/>
    </dgm:pt>
    <dgm:pt modelId="{688D33EF-1956-994D-9B25-B0936090B52E}" type="pres">
      <dgm:prSet presAssocID="{ADCA5405-80EC-AC4A-905F-12253577DD8B}" presName="rootText3" presStyleLbl="alignAcc1" presStyleIdx="0" presStyleCnt="0">
        <dgm:presLayoutVars>
          <dgm:chPref val="3"/>
        </dgm:presLayoutVars>
      </dgm:prSet>
      <dgm:spPr/>
    </dgm:pt>
    <dgm:pt modelId="{5C0ADCC0-9086-7441-A658-F0A7B610B808}" type="pres">
      <dgm:prSet presAssocID="{ADCA5405-80EC-AC4A-905F-12253577DD8B}" presName="topArc3" presStyleLbl="parChTrans1D1" presStyleIdx="26" presStyleCnt="28"/>
      <dgm:spPr/>
    </dgm:pt>
    <dgm:pt modelId="{92B7CE50-BDDF-F447-9F63-A4891B2BC57C}" type="pres">
      <dgm:prSet presAssocID="{ADCA5405-80EC-AC4A-905F-12253577DD8B}" presName="bottomArc3" presStyleLbl="parChTrans1D1" presStyleIdx="27" presStyleCnt="28"/>
      <dgm:spPr/>
    </dgm:pt>
    <dgm:pt modelId="{4856B948-87C5-3B4D-B6C5-53CE93B49809}" type="pres">
      <dgm:prSet presAssocID="{ADCA5405-80EC-AC4A-905F-12253577DD8B}" presName="topConnNode3" presStyleLbl="asst1" presStyleIdx="0" presStyleCnt="0"/>
      <dgm:spPr/>
    </dgm:pt>
    <dgm:pt modelId="{DEF7B8E6-EE9D-544A-9F61-B9E77D126836}" type="pres">
      <dgm:prSet presAssocID="{ADCA5405-80EC-AC4A-905F-12253577DD8B}" presName="hierChild6" presStyleCnt="0"/>
      <dgm:spPr/>
    </dgm:pt>
    <dgm:pt modelId="{62838941-8696-B54F-9A5D-0468320B5294}" type="pres">
      <dgm:prSet presAssocID="{ADCA5405-80EC-AC4A-905F-12253577DD8B}" presName="hierChild7" presStyleCnt="0"/>
      <dgm:spPr/>
    </dgm:pt>
  </dgm:ptLst>
  <dgm:cxnLst>
    <dgm:cxn modelId="{8FB14A01-59CD-2741-9480-346E010F3F84}" srcId="{CCF3A962-5829-824C-BBDF-FE5734C6F5F8}" destId="{FF2D3F94-BA0D-9E44-9761-547EB0B6FD63}" srcOrd="0" destOrd="0" parTransId="{4989656D-EDD6-D04C-A407-721F2AE3CAAF}" sibTransId="{B62A3EDF-2591-AD46-BC9E-7624B10ACBBD}"/>
    <dgm:cxn modelId="{AC9D2403-1FAD-894E-A803-6E02CB4BB878}" type="presOf" srcId="{4CA59C82-D320-034F-84CA-9D9E240178C5}" destId="{5393BDC5-3612-814D-86D0-9F21F1844C81}" srcOrd="1" destOrd="0" presId="urn:microsoft.com/office/officeart/2008/layout/HalfCircleOrganizationChart"/>
    <dgm:cxn modelId="{7D9CCA0A-F33C-EA4E-A56C-BA64628BBFC4}" type="presOf" srcId="{D91CA3E0-AD60-AC4F-B090-3B62A5494C12}" destId="{B28D87B6-3F9A-1643-BB05-3BB2CD7956D7}" srcOrd="1" destOrd="0" presId="urn:microsoft.com/office/officeart/2008/layout/HalfCircleOrganizationChart"/>
    <dgm:cxn modelId="{8D4D8912-CE3A-AF44-B67B-099611FBA396}" type="presOf" srcId="{CD5BD5B2-AE3F-A44F-8B1C-B68AC382C20D}" destId="{23CF9947-80A6-3644-A9BF-E704B39CCEDE}" srcOrd="0" destOrd="0" presId="urn:microsoft.com/office/officeart/2008/layout/HalfCircleOrganizationChart"/>
    <dgm:cxn modelId="{4894431A-6B14-634D-AE3B-93FEA42A29EF}" type="presOf" srcId="{A61475FA-5751-2F41-9A53-1608ED278B5A}" destId="{B6DB5F60-8113-C74B-8A46-73383E524BDE}" srcOrd="1" destOrd="0" presId="urn:microsoft.com/office/officeart/2008/layout/HalfCircleOrganizationChart"/>
    <dgm:cxn modelId="{1207741B-4675-0B42-8D65-0EA5FE583177}" type="presOf" srcId="{38BCBEB8-07FA-5644-9E0A-E44120CD558C}" destId="{39E2F62B-B8B5-EE44-A960-EE0DBF1D8DD6}" srcOrd="1" destOrd="0" presId="urn:microsoft.com/office/officeart/2008/layout/HalfCircleOrganizationChart"/>
    <dgm:cxn modelId="{1D387222-07CF-E146-91B3-8B39793A39AE}" type="presOf" srcId="{6F542533-AE6D-354B-B149-D8989E6D8F14}" destId="{24197F09-6E99-654E-9A4B-8915B33FEB8C}" srcOrd="0" destOrd="0" presId="urn:microsoft.com/office/officeart/2008/layout/HalfCircleOrganizationChart"/>
    <dgm:cxn modelId="{9FB28C23-0309-F84B-9CA7-570386F8E07F}" srcId="{B23C83EC-2475-AE48-9D3C-E749CA785E0D}" destId="{D91CA3E0-AD60-AC4F-B090-3B62A5494C12}" srcOrd="0" destOrd="0" parTransId="{E81CF2E9-7B93-3344-86EE-C2D39F493CC9}" sibTransId="{3BAFE558-EFBF-1947-A36B-0AF77F25388E}"/>
    <dgm:cxn modelId="{0CE12425-731D-8E4A-B930-4BBBF8A14DC2}" type="presOf" srcId="{F0D06794-BE9F-E64F-9C1F-236FA6C2B751}" destId="{1AC87652-AD70-B44A-8D46-B80580E26684}" srcOrd="1" destOrd="0" presId="urn:microsoft.com/office/officeart/2008/layout/HalfCircleOrganizationChart"/>
    <dgm:cxn modelId="{802A9D25-EF55-B14A-9D8B-449EA1E6501A}" type="presOf" srcId="{0B2A76D9-AFEF-4644-B6AE-F1B4FBB0F986}" destId="{8FDDCD00-A915-AD49-ABDF-8DDA747CCCA7}" srcOrd="0" destOrd="0" presId="urn:microsoft.com/office/officeart/2008/layout/HalfCircleOrganizationChart"/>
    <dgm:cxn modelId="{D91DF226-A773-A841-8654-90BE99FC4C87}" type="presOf" srcId="{A61475FA-5751-2F41-9A53-1608ED278B5A}" destId="{D19742DD-FA9D-3346-8F5F-72C0B950EAD0}" srcOrd="0" destOrd="0" presId="urn:microsoft.com/office/officeart/2008/layout/HalfCircleOrganizationChart"/>
    <dgm:cxn modelId="{C26A8C29-8544-3A4F-82EC-5AF6CCC17EC8}" type="presOf" srcId="{30FFE86F-784C-224E-BBD7-976EC9371646}" destId="{383C86EC-95D9-0245-B5DB-E3A47CF854FC}" srcOrd="0" destOrd="0" presId="urn:microsoft.com/office/officeart/2008/layout/HalfCircleOrganizationChart"/>
    <dgm:cxn modelId="{77EEF936-B425-1644-AAFA-FD097F81197F}" type="presOf" srcId="{FF2D3F94-BA0D-9E44-9761-547EB0B6FD63}" destId="{8E8D5814-EDB2-8348-8C4F-E7DDA810260E}" srcOrd="0" destOrd="0" presId="urn:microsoft.com/office/officeart/2008/layout/HalfCircleOrganizationChart"/>
    <dgm:cxn modelId="{3DFAE144-3CEE-1842-8174-20291D937A5E}" type="presOf" srcId="{ADCA5405-80EC-AC4A-905F-12253577DD8B}" destId="{688D33EF-1956-994D-9B25-B0936090B52E}" srcOrd="0" destOrd="0" presId="urn:microsoft.com/office/officeart/2008/layout/HalfCircleOrganizationChart"/>
    <dgm:cxn modelId="{11A2EB49-2C62-C940-9DA7-91EBAD5AD3F3}" srcId="{D91CA3E0-AD60-AC4F-B090-3B62A5494C12}" destId="{76B2623F-E62F-024A-A496-1A5508B35F28}" srcOrd="5" destOrd="0" parTransId="{89F20514-0F2C-7E4B-9BDA-38386018CF81}" sibTransId="{C7FAEFC8-36E0-E24F-87D4-CF3AF3FAB7F6}"/>
    <dgm:cxn modelId="{2988B34A-1DBE-004C-893E-3F0DCADF9616}" srcId="{D91CA3E0-AD60-AC4F-B090-3B62A5494C12}" destId="{65AC2889-E980-F149-BBA9-DBFA9D0EB130}" srcOrd="3" destOrd="0" parTransId="{715B5CF9-F003-164E-A465-E3E3C9A8EB28}" sibTransId="{4DD735D1-A23F-8A43-8DE6-2C7B34C305CC}"/>
    <dgm:cxn modelId="{4D9CCC53-0545-DE4A-B861-8A944BFED5C5}" type="presOf" srcId="{D91CA3E0-AD60-AC4F-B090-3B62A5494C12}" destId="{A9A95D48-AF1C-7D47-BAA0-E86AB821F965}" srcOrd="0" destOrd="0" presId="urn:microsoft.com/office/officeart/2008/layout/HalfCircleOrganizationChart"/>
    <dgm:cxn modelId="{D9767557-C336-FB4E-A71C-3D2C001BB9D3}" type="presOf" srcId="{6F542533-AE6D-354B-B149-D8989E6D8F14}" destId="{14D46969-0EFA-6D4C-8714-EB16514D23DF}" srcOrd="1" destOrd="0" presId="urn:microsoft.com/office/officeart/2008/layout/HalfCircleOrganizationChart"/>
    <dgm:cxn modelId="{201E0658-A14E-BF45-A9C3-5C30F07093D2}" type="presOf" srcId="{66EF43C6-55A5-554E-9993-20346EAE76FB}" destId="{D505E468-7DE0-3440-892B-2A026C2674CA}" srcOrd="0" destOrd="0" presId="urn:microsoft.com/office/officeart/2008/layout/HalfCircleOrganizationChart"/>
    <dgm:cxn modelId="{8FD75A58-3697-2443-B4E7-47AED34ADC2E}" srcId="{D91CA3E0-AD60-AC4F-B090-3B62A5494C12}" destId="{CCF3A962-5829-824C-BBDF-FE5734C6F5F8}" srcOrd="4" destOrd="0" parTransId="{66EF43C6-55A5-554E-9993-20346EAE76FB}" sibTransId="{AFEBFA1F-B8E2-3E4E-96E4-62B4662370AA}"/>
    <dgm:cxn modelId="{1999FD5D-14CE-4D43-8A3E-38E0B289674F}" type="presOf" srcId="{DB3CB5BB-F275-BE43-8B30-E68AD0346F6B}" destId="{CA72A8E8-24F5-5E4A-A4F7-569E58548B2F}" srcOrd="0" destOrd="0" presId="urn:microsoft.com/office/officeart/2008/layout/HalfCircleOrganizationChart"/>
    <dgm:cxn modelId="{3306225E-2C28-C64F-B8E6-126539FCD233}" type="presOf" srcId="{38BCBEB8-07FA-5644-9E0A-E44120CD558C}" destId="{C79CB903-6F60-1B4C-A6D1-72E53A20500C}" srcOrd="0" destOrd="0" presId="urn:microsoft.com/office/officeart/2008/layout/HalfCircleOrganizationChart"/>
    <dgm:cxn modelId="{D6EF8766-7DB3-1043-BD37-A914B1B45503}" type="presOf" srcId="{D5A5D7CF-9A44-7745-AE75-C4EFBB9E1B95}" destId="{74BB3000-2234-244C-9E27-15DA0AF3C1D0}" srcOrd="0" destOrd="0" presId="urn:microsoft.com/office/officeart/2008/layout/HalfCircleOrganizationChart"/>
    <dgm:cxn modelId="{AD654767-8924-6045-B43B-DAF9D883CEAC}" type="presOf" srcId="{715B5CF9-F003-164E-A465-E3E3C9A8EB28}" destId="{432C4677-819E-424D-A619-F9F4EA95A31B}" srcOrd="0" destOrd="0" presId="urn:microsoft.com/office/officeart/2008/layout/HalfCircleOrganizationChart"/>
    <dgm:cxn modelId="{96B76867-2339-724F-BF74-D6FFB47D9476}" type="presOf" srcId="{5C909CA2-A75C-6F4C-827D-064E958A4735}" destId="{1B8783AC-38DB-C74E-82CB-5E6C4F2A2F9B}" srcOrd="0" destOrd="0" presId="urn:microsoft.com/office/officeart/2008/layout/HalfCircleOrganizationChart"/>
    <dgm:cxn modelId="{F279B86E-ACBB-9C48-9896-AC98000B8DA7}" type="presOf" srcId="{505A6C3F-42FA-A24E-B9F9-89673B6C64C0}" destId="{2788617C-C6E0-A942-8992-B2A805F12331}" srcOrd="0" destOrd="0" presId="urn:microsoft.com/office/officeart/2008/layout/HalfCircleOrganizationChart"/>
    <dgm:cxn modelId="{8C6C8771-C404-5345-A272-94E3FBBE844B}" type="presOf" srcId="{76B2623F-E62F-024A-A496-1A5508B35F28}" destId="{06FCFDA4-1861-174E-BDAB-95085A37DC2B}" srcOrd="0" destOrd="0" presId="urn:microsoft.com/office/officeart/2008/layout/HalfCircleOrganizationChart"/>
    <dgm:cxn modelId="{99382474-9D58-3640-B4ED-B7D1F546A3BF}" type="presOf" srcId="{438173C1-0A31-B140-9AAC-52743477DA55}" destId="{E2B6F5EA-DA8F-0844-9313-C6B4939E1E12}" srcOrd="0" destOrd="0" presId="urn:microsoft.com/office/officeart/2008/layout/HalfCircleOrganizationChart"/>
    <dgm:cxn modelId="{38E33377-168B-D54B-AB03-8FB3C7CC0EF5}" srcId="{D91CA3E0-AD60-AC4F-B090-3B62A5494C12}" destId="{505A6C3F-42FA-A24E-B9F9-89673B6C64C0}" srcOrd="1" destOrd="0" parTransId="{5BE990E4-5A39-C842-B3FF-678070661E4A}" sibTransId="{272D91CD-7E67-E241-9FA4-2FB4BEF3A8C9}"/>
    <dgm:cxn modelId="{DAC1E77D-A530-9345-A6B5-05132BE56606}" type="presOf" srcId="{4CA59C82-D320-034F-84CA-9D9E240178C5}" destId="{6644FE76-23D9-724A-BA0D-00A51BC5E1D5}" srcOrd="0" destOrd="0" presId="urn:microsoft.com/office/officeart/2008/layout/HalfCircleOrganizationChart"/>
    <dgm:cxn modelId="{8969487E-B934-DA4C-93EF-EBBE55E3436D}" srcId="{4CA59C82-D320-034F-84CA-9D9E240178C5}" destId="{F0D06794-BE9F-E64F-9C1F-236FA6C2B751}" srcOrd="0" destOrd="0" parTransId="{D17F006B-089C-2446-9757-F96277781780}" sibTransId="{59A84BDF-F30F-324B-93B9-5D7ADE54934E}"/>
    <dgm:cxn modelId="{9AB7737F-7B19-FF4F-B836-4D0BEE023756}" srcId="{D91CA3E0-AD60-AC4F-B090-3B62A5494C12}" destId="{ADCA5405-80EC-AC4A-905F-12253577DD8B}" srcOrd="0" destOrd="0" parTransId="{A09AFBCC-39E2-0A45-8946-FB45C620B6B2}" sibTransId="{4B4A7966-9408-2D43-A2E1-B0D721EAFD4B}"/>
    <dgm:cxn modelId="{0590B182-A72B-5546-BBD5-96128DDDCE6F}" type="presOf" srcId="{65AC2889-E980-F149-BBA9-DBFA9D0EB130}" destId="{2687F0C1-E1D5-5A40-B126-FA6BB62C4584}" srcOrd="1" destOrd="0" presId="urn:microsoft.com/office/officeart/2008/layout/HalfCircleOrganizationChart"/>
    <dgm:cxn modelId="{71321986-562E-A245-A082-6CF46813DAA4}" type="presOf" srcId="{F0D06794-BE9F-E64F-9C1F-236FA6C2B751}" destId="{5008B87A-703E-2B41-9941-2350F720852B}" srcOrd="0" destOrd="0" presId="urn:microsoft.com/office/officeart/2008/layout/HalfCircleOrganizationChart"/>
    <dgm:cxn modelId="{3DEC2594-3D83-E641-8264-1EF4C1338710}" type="presOf" srcId="{B23C83EC-2475-AE48-9D3C-E749CA785E0D}" destId="{B0FF1ECE-80C9-AD42-879F-C9A7C9F6D518}" srcOrd="0" destOrd="0" presId="urn:microsoft.com/office/officeart/2008/layout/HalfCircleOrganizationChart"/>
    <dgm:cxn modelId="{F9695294-C957-E848-9AAC-968158D050DD}" srcId="{D91CA3E0-AD60-AC4F-B090-3B62A5494C12}" destId="{A61475FA-5751-2F41-9A53-1608ED278B5A}" srcOrd="6" destOrd="0" parTransId="{5C909CA2-A75C-6F4C-827D-064E958A4735}" sibTransId="{DD14CEE9-77FA-3D49-9A55-AE94E2EB2971}"/>
    <dgm:cxn modelId="{F22CC597-E8C6-AD40-BE2B-19BAAFB023D4}" type="presOf" srcId="{CCF3A962-5829-824C-BBDF-FE5734C6F5F8}" destId="{79A6A6C6-6313-CB42-9C17-E739B69E0F1A}" srcOrd="1" destOrd="0" presId="urn:microsoft.com/office/officeart/2008/layout/HalfCircleOrganizationChart"/>
    <dgm:cxn modelId="{CC5906A9-E477-904F-876F-0E43012CCEEE}" type="presOf" srcId="{4989656D-EDD6-D04C-A407-721F2AE3CAAF}" destId="{3E345485-CE1F-DB4E-8547-A31D6EE4FBCB}" srcOrd="0" destOrd="0" presId="urn:microsoft.com/office/officeart/2008/layout/HalfCircleOrganizationChart"/>
    <dgm:cxn modelId="{C99CEAAA-EF1B-9A4A-8DEF-E97848229D55}" srcId="{D91CA3E0-AD60-AC4F-B090-3B62A5494C12}" destId="{4CA59C82-D320-034F-84CA-9D9E240178C5}" srcOrd="2" destOrd="0" parTransId="{ACCC19F7-8AA1-A24D-A569-B5D2DCFC167B}" sibTransId="{B74F84E4-3A4C-5844-9C48-00760351E702}"/>
    <dgm:cxn modelId="{F0E865AE-0FA3-BE42-8215-665B6AC877DA}" srcId="{D91CA3E0-AD60-AC4F-B090-3B62A5494C12}" destId="{6F542533-AE6D-354B-B149-D8989E6D8F14}" srcOrd="7" destOrd="0" parTransId="{CD5BD5B2-AE3F-A44F-8B1C-B68AC382C20D}" sibTransId="{C5F70751-DC67-DF4C-8168-792BBA2687D6}"/>
    <dgm:cxn modelId="{8F0B8EB7-A60D-DE4D-BE4B-B7FE953446B3}" type="presOf" srcId="{A09AFBCC-39E2-0A45-8946-FB45C620B6B2}" destId="{005A41FD-FDEB-C147-BBED-D0B2F5064C50}" srcOrd="0" destOrd="0" presId="urn:microsoft.com/office/officeart/2008/layout/HalfCircleOrganizationChart"/>
    <dgm:cxn modelId="{058B82BB-95CE-904E-BA98-2D3D7F1DD7CC}" srcId="{505A6C3F-42FA-A24E-B9F9-89673B6C64C0}" destId="{0B2A76D9-AFEF-4644-B6AE-F1B4FBB0F986}" srcOrd="0" destOrd="0" parTransId="{D5A5D7CF-9A44-7745-AE75-C4EFBB9E1B95}" sibTransId="{F667D4B6-D429-D649-9312-3B22854564F4}"/>
    <dgm:cxn modelId="{0E6281BE-247B-C242-A8D3-4BB20543B86C}" type="presOf" srcId="{CCF3A962-5829-824C-BBDF-FE5734C6F5F8}" destId="{26E06BB5-1762-5246-8F48-5773EFA1D5A0}" srcOrd="0" destOrd="0" presId="urn:microsoft.com/office/officeart/2008/layout/HalfCircleOrganizationChart"/>
    <dgm:cxn modelId="{26B201BF-8FE3-B64B-8F00-FA3AE5193ABA}" type="presOf" srcId="{65AC2889-E980-F149-BBA9-DBFA9D0EB130}" destId="{A39CFBBB-4ADF-4841-B24D-5CBF9048EB35}" srcOrd="0" destOrd="0" presId="urn:microsoft.com/office/officeart/2008/layout/HalfCircleOrganizationChart"/>
    <dgm:cxn modelId="{211ADAC5-3BF3-594C-AAF4-43448565D948}" type="presOf" srcId="{ACCC19F7-8AA1-A24D-A569-B5D2DCFC167B}" destId="{7ACB0193-C6FB-2546-AA9D-4371FCE69FAA}" srcOrd="0" destOrd="0" presId="urn:microsoft.com/office/officeart/2008/layout/HalfCircleOrganizationChart"/>
    <dgm:cxn modelId="{FA30F2C8-636C-D641-840A-7967CD037C7E}" type="presOf" srcId="{FF2D3F94-BA0D-9E44-9761-547EB0B6FD63}" destId="{F7B998CC-CE44-4148-B4E8-F931829FF19D}" srcOrd="1" destOrd="0" presId="urn:microsoft.com/office/officeart/2008/layout/HalfCircleOrganizationChart"/>
    <dgm:cxn modelId="{67EA13D9-8C3D-094A-AA68-8A5E639AB984}" type="presOf" srcId="{0B2A76D9-AFEF-4644-B6AE-F1B4FBB0F986}" destId="{CD0A3AD3-FD3F-A141-8463-488F7C505502}" srcOrd="1" destOrd="0" presId="urn:microsoft.com/office/officeart/2008/layout/HalfCircleOrganizationChart"/>
    <dgm:cxn modelId="{639054D9-B516-BC4A-A53C-04D61FC0B611}" type="presOf" srcId="{89F20514-0F2C-7E4B-9BDA-38386018CF81}" destId="{731BFA9C-5BAA-B746-AFB3-B31825B61551}" srcOrd="0" destOrd="0" presId="urn:microsoft.com/office/officeart/2008/layout/HalfCircleOrganizationChart"/>
    <dgm:cxn modelId="{F6A617DC-9AA6-DB47-B64D-7AF34C9497F4}" type="presOf" srcId="{DB3CB5BB-F275-BE43-8B30-E68AD0346F6B}" destId="{71F7DCDA-E41F-2B49-B55D-C87A85348000}" srcOrd="1" destOrd="0" presId="urn:microsoft.com/office/officeart/2008/layout/HalfCircleOrganizationChart"/>
    <dgm:cxn modelId="{8CF33ADC-0F87-0B4B-9F0F-3DA1C275273E}" type="presOf" srcId="{D17F006B-089C-2446-9757-F96277781780}" destId="{E62BEC12-3518-DF45-8C66-1D0320A867D5}" srcOrd="0" destOrd="0" presId="urn:microsoft.com/office/officeart/2008/layout/HalfCircleOrganizationChart"/>
    <dgm:cxn modelId="{94B782E0-5465-0F47-B35E-2AE571A1266D}" type="presOf" srcId="{505A6C3F-42FA-A24E-B9F9-89673B6C64C0}" destId="{5C944CEF-4064-8043-9A18-0E8EEF0C059D}" srcOrd="1" destOrd="0" presId="urn:microsoft.com/office/officeart/2008/layout/HalfCircleOrganizationChart"/>
    <dgm:cxn modelId="{D8B242E2-987D-6648-997B-43A7E135A277}" srcId="{65AC2889-E980-F149-BBA9-DBFA9D0EB130}" destId="{38BCBEB8-07FA-5644-9E0A-E44120CD558C}" srcOrd="0" destOrd="0" parTransId="{438173C1-0A31-B140-9AAC-52743477DA55}" sibTransId="{C6BF684C-49E6-C649-ADF1-A94602326F54}"/>
    <dgm:cxn modelId="{57205FEE-9364-8E43-AEE6-CAE132E823F0}" type="presOf" srcId="{5BE990E4-5A39-C842-B3FF-678070661E4A}" destId="{1DE5044C-CDF1-824A-967A-1E363FB81C1D}" srcOrd="0" destOrd="0" presId="urn:microsoft.com/office/officeart/2008/layout/HalfCircleOrganizationChart"/>
    <dgm:cxn modelId="{5563F9FD-E49E-DF40-9BE8-DF7974EC1EC7}" type="presOf" srcId="{ADCA5405-80EC-AC4A-905F-12253577DD8B}" destId="{4856B948-87C5-3B4D-B6C5-53CE93B49809}" srcOrd="1" destOrd="0" presId="urn:microsoft.com/office/officeart/2008/layout/HalfCircleOrganizationChart"/>
    <dgm:cxn modelId="{0AF75BFE-C65D-9842-81DF-464E8506F852}" srcId="{4CA59C82-D320-034F-84CA-9D9E240178C5}" destId="{DB3CB5BB-F275-BE43-8B30-E68AD0346F6B}" srcOrd="1" destOrd="0" parTransId="{30FFE86F-784C-224E-BBD7-976EC9371646}" sibTransId="{2BA1B55D-D409-7E44-8078-BE8AD8111834}"/>
    <dgm:cxn modelId="{E5A262FE-B474-724D-8E46-C32B79769A0C}" type="presOf" srcId="{76B2623F-E62F-024A-A496-1A5508B35F28}" destId="{3048BF92-031F-3E46-846D-0680A37C7A48}" srcOrd="1" destOrd="0" presId="urn:microsoft.com/office/officeart/2008/layout/HalfCircleOrganizationChart"/>
    <dgm:cxn modelId="{F14548B9-A9B5-DC48-8538-2FCFD9E7671B}" type="presParOf" srcId="{B0FF1ECE-80C9-AD42-879F-C9A7C9F6D518}" destId="{3B8EC97F-28E3-E943-866C-287A7A07C1AC}" srcOrd="0" destOrd="0" presId="urn:microsoft.com/office/officeart/2008/layout/HalfCircleOrganizationChart"/>
    <dgm:cxn modelId="{EA798142-962F-9A4A-8C2F-43BBE07C8D26}" type="presParOf" srcId="{3B8EC97F-28E3-E943-866C-287A7A07C1AC}" destId="{4758C53B-D078-B64A-9ED5-95435A152582}" srcOrd="0" destOrd="0" presId="urn:microsoft.com/office/officeart/2008/layout/HalfCircleOrganizationChart"/>
    <dgm:cxn modelId="{A03E7EFF-BA75-2D48-8887-FEA76F97D634}" type="presParOf" srcId="{4758C53B-D078-B64A-9ED5-95435A152582}" destId="{A9A95D48-AF1C-7D47-BAA0-E86AB821F965}" srcOrd="0" destOrd="0" presId="urn:microsoft.com/office/officeart/2008/layout/HalfCircleOrganizationChart"/>
    <dgm:cxn modelId="{3380BB3A-5091-9745-A17D-7ED69AAFF0AB}" type="presParOf" srcId="{4758C53B-D078-B64A-9ED5-95435A152582}" destId="{B34AED02-C1C4-BD43-BC71-BC5ED09C941A}" srcOrd="1" destOrd="0" presId="urn:microsoft.com/office/officeart/2008/layout/HalfCircleOrganizationChart"/>
    <dgm:cxn modelId="{FDC43593-9BB7-BA49-AC7F-5E7A2707BA8E}" type="presParOf" srcId="{4758C53B-D078-B64A-9ED5-95435A152582}" destId="{4EBB4A8B-B4B9-9A42-ABF7-7C306C73CCFF}" srcOrd="2" destOrd="0" presId="urn:microsoft.com/office/officeart/2008/layout/HalfCircleOrganizationChart"/>
    <dgm:cxn modelId="{E9662D75-60A5-8A4F-9815-F0ACC75077A4}" type="presParOf" srcId="{4758C53B-D078-B64A-9ED5-95435A152582}" destId="{B28D87B6-3F9A-1643-BB05-3BB2CD7956D7}" srcOrd="3" destOrd="0" presId="urn:microsoft.com/office/officeart/2008/layout/HalfCircleOrganizationChart"/>
    <dgm:cxn modelId="{4C9E55AF-EBFC-8145-AC5B-EAA8B3C12E21}" type="presParOf" srcId="{3B8EC97F-28E3-E943-866C-287A7A07C1AC}" destId="{8EFF00B0-BD8B-554E-80D4-3507A75E0240}" srcOrd="1" destOrd="0" presId="urn:microsoft.com/office/officeart/2008/layout/HalfCircleOrganizationChart"/>
    <dgm:cxn modelId="{F094D512-4E58-8344-B380-5A6E13022A91}" type="presParOf" srcId="{8EFF00B0-BD8B-554E-80D4-3507A75E0240}" destId="{1DE5044C-CDF1-824A-967A-1E363FB81C1D}" srcOrd="0" destOrd="0" presId="urn:microsoft.com/office/officeart/2008/layout/HalfCircleOrganizationChart"/>
    <dgm:cxn modelId="{994715FD-A58B-4145-85EC-19940A0ED82A}" type="presParOf" srcId="{8EFF00B0-BD8B-554E-80D4-3507A75E0240}" destId="{B8AD9EFC-59EC-2C40-A6FA-22159C559B15}" srcOrd="1" destOrd="0" presId="urn:microsoft.com/office/officeart/2008/layout/HalfCircleOrganizationChart"/>
    <dgm:cxn modelId="{116FB130-45EB-B344-969B-C8F411459309}" type="presParOf" srcId="{B8AD9EFC-59EC-2C40-A6FA-22159C559B15}" destId="{1AF83F8A-198F-0548-8718-5287BA04E5AE}" srcOrd="0" destOrd="0" presId="urn:microsoft.com/office/officeart/2008/layout/HalfCircleOrganizationChart"/>
    <dgm:cxn modelId="{655AF37F-4057-9F40-8D71-01F4E6A61958}" type="presParOf" srcId="{1AF83F8A-198F-0548-8718-5287BA04E5AE}" destId="{2788617C-C6E0-A942-8992-B2A805F12331}" srcOrd="0" destOrd="0" presId="urn:microsoft.com/office/officeart/2008/layout/HalfCircleOrganizationChart"/>
    <dgm:cxn modelId="{2C6A5997-6241-964F-BCE5-51FA02D5E4B7}" type="presParOf" srcId="{1AF83F8A-198F-0548-8718-5287BA04E5AE}" destId="{395AD152-7789-F544-99ED-17ECBE935E55}" srcOrd="1" destOrd="0" presId="urn:microsoft.com/office/officeart/2008/layout/HalfCircleOrganizationChart"/>
    <dgm:cxn modelId="{21C9CB3E-30D7-7B42-8B3E-CAC1AE6FD544}" type="presParOf" srcId="{1AF83F8A-198F-0548-8718-5287BA04E5AE}" destId="{B1F7C84D-FA25-D349-B2E4-13E197B385DD}" srcOrd="2" destOrd="0" presId="urn:microsoft.com/office/officeart/2008/layout/HalfCircleOrganizationChart"/>
    <dgm:cxn modelId="{825A86CB-5321-D64E-8087-8CD6B05CE8E7}" type="presParOf" srcId="{1AF83F8A-198F-0548-8718-5287BA04E5AE}" destId="{5C944CEF-4064-8043-9A18-0E8EEF0C059D}" srcOrd="3" destOrd="0" presId="urn:microsoft.com/office/officeart/2008/layout/HalfCircleOrganizationChart"/>
    <dgm:cxn modelId="{2019CF00-BF66-9948-B7E8-6B776A561678}" type="presParOf" srcId="{B8AD9EFC-59EC-2C40-A6FA-22159C559B15}" destId="{0B4808AB-C304-1543-8565-3050FE24AAAF}" srcOrd="1" destOrd="0" presId="urn:microsoft.com/office/officeart/2008/layout/HalfCircleOrganizationChart"/>
    <dgm:cxn modelId="{5CB7DF69-D826-164F-82F7-2CB4F6524B73}" type="presParOf" srcId="{0B4808AB-C304-1543-8565-3050FE24AAAF}" destId="{74BB3000-2234-244C-9E27-15DA0AF3C1D0}" srcOrd="0" destOrd="0" presId="urn:microsoft.com/office/officeart/2008/layout/HalfCircleOrganizationChart"/>
    <dgm:cxn modelId="{D9B28E85-157F-2642-A6A0-0A30EC08EB93}" type="presParOf" srcId="{0B4808AB-C304-1543-8565-3050FE24AAAF}" destId="{4B618B1F-0F3A-C744-B55A-C38448F91E8E}" srcOrd="1" destOrd="0" presId="urn:microsoft.com/office/officeart/2008/layout/HalfCircleOrganizationChart"/>
    <dgm:cxn modelId="{698F4D51-4458-4246-A8D9-4E51945091FE}" type="presParOf" srcId="{4B618B1F-0F3A-C744-B55A-C38448F91E8E}" destId="{694AEE4A-D7A4-4642-B7B8-962BA0BAF862}" srcOrd="0" destOrd="0" presId="urn:microsoft.com/office/officeart/2008/layout/HalfCircleOrganizationChart"/>
    <dgm:cxn modelId="{F38A603A-A6DA-9E40-B7E3-F5D03ADC30F1}" type="presParOf" srcId="{694AEE4A-D7A4-4642-B7B8-962BA0BAF862}" destId="{8FDDCD00-A915-AD49-ABDF-8DDA747CCCA7}" srcOrd="0" destOrd="0" presId="urn:microsoft.com/office/officeart/2008/layout/HalfCircleOrganizationChart"/>
    <dgm:cxn modelId="{D2D025CC-81AC-9247-AE5F-38900A35367E}" type="presParOf" srcId="{694AEE4A-D7A4-4642-B7B8-962BA0BAF862}" destId="{EAA30410-C02A-5C4C-A461-D32834941012}" srcOrd="1" destOrd="0" presId="urn:microsoft.com/office/officeart/2008/layout/HalfCircleOrganizationChart"/>
    <dgm:cxn modelId="{94033070-5A20-6F4E-BB8B-21FCFA2383DA}" type="presParOf" srcId="{694AEE4A-D7A4-4642-B7B8-962BA0BAF862}" destId="{0ACFFE0B-A0E7-E645-9C19-A7D2C827C6F8}" srcOrd="2" destOrd="0" presId="urn:microsoft.com/office/officeart/2008/layout/HalfCircleOrganizationChart"/>
    <dgm:cxn modelId="{514A1625-C503-8D4E-A3DE-2D42058E2F7B}" type="presParOf" srcId="{694AEE4A-D7A4-4642-B7B8-962BA0BAF862}" destId="{CD0A3AD3-FD3F-A141-8463-488F7C505502}" srcOrd="3" destOrd="0" presId="urn:microsoft.com/office/officeart/2008/layout/HalfCircleOrganizationChart"/>
    <dgm:cxn modelId="{AB208456-5235-3740-BFEE-62F53D934415}" type="presParOf" srcId="{4B618B1F-0F3A-C744-B55A-C38448F91E8E}" destId="{E67EB3B8-78A9-8F4F-A23C-3799F6C29508}" srcOrd="1" destOrd="0" presId="urn:microsoft.com/office/officeart/2008/layout/HalfCircleOrganizationChart"/>
    <dgm:cxn modelId="{D3D34DC6-1537-A947-A182-FAD9361C6F66}" type="presParOf" srcId="{4B618B1F-0F3A-C744-B55A-C38448F91E8E}" destId="{2C43C39F-D713-0746-A456-BBEAC6EE7B8F}" srcOrd="2" destOrd="0" presId="urn:microsoft.com/office/officeart/2008/layout/HalfCircleOrganizationChart"/>
    <dgm:cxn modelId="{5A4A1E24-EFED-5144-8E95-4E2F6A802644}" type="presParOf" srcId="{B8AD9EFC-59EC-2C40-A6FA-22159C559B15}" destId="{F0D4940D-B83A-A64D-A4C5-3B41169991F7}" srcOrd="2" destOrd="0" presId="urn:microsoft.com/office/officeart/2008/layout/HalfCircleOrganizationChart"/>
    <dgm:cxn modelId="{6111EBF6-F59D-514F-B5E5-BED901CF3ED9}" type="presParOf" srcId="{8EFF00B0-BD8B-554E-80D4-3507A75E0240}" destId="{7ACB0193-C6FB-2546-AA9D-4371FCE69FAA}" srcOrd="2" destOrd="0" presId="urn:microsoft.com/office/officeart/2008/layout/HalfCircleOrganizationChart"/>
    <dgm:cxn modelId="{C1799B8B-C635-D44F-9A66-9DF42762382D}" type="presParOf" srcId="{8EFF00B0-BD8B-554E-80D4-3507A75E0240}" destId="{F5993EB5-9892-FD4D-AC9A-3C90DB0EF38B}" srcOrd="3" destOrd="0" presId="urn:microsoft.com/office/officeart/2008/layout/HalfCircleOrganizationChart"/>
    <dgm:cxn modelId="{055F11DF-38E0-1249-AC79-5C869F575128}" type="presParOf" srcId="{F5993EB5-9892-FD4D-AC9A-3C90DB0EF38B}" destId="{92B3A6A7-BB62-7A46-B2C3-04D87034D896}" srcOrd="0" destOrd="0" presId="urn:microsoft.com/office/officeart/2008/layout/HalfCircleOrganizationChart"/>
    <dgm:cxn modelId="{6148DD2E-A3ED-674D-AC40-239EB4249357}" type="presParOf" srcId="{92B3A6A7-BB62-7A46-B2C3-04D87034D896}" destId="{6644FE76-23D9-724A-BA0D-00A51BC5E1D5}" srcOrd="0" destOrd="0" presId="urn:microsoft.com/office/officeart/2008/layout/HalfCircleOrganizationChart"/>
    <dgm:cxn modelId="{F7143FBA-D255-2A4A-9E02-2E6F0DDD0AD8}" type="presParOf" srcId="{92B3A6A7-BB62-7A46-B2C3-04D87034D896}" destId="{413C88F1-268D-044B-AF8F-5CFE6DE7AA96}" srcOrd="1" destOrd="0" presId="urn:microsoft.com/office/officeart/2008/layout/HalfCircleOrganizationChart"/>
    <dgm:cxn modelId="{462C9D5E-1868-ED44-9615-D467D3E23E63}" type="presParOf" srcId="{92B3A6A7-BB62-7A46-B2C3-04D87034D896}" destId="{82200FD8-457E-E14A-A3F5-1ED72DFAAA17}" srcOrd="2" destOrd="0" presId="urn:microsoft.com/office/officeart/2008/layout/HalfCircleOrganizationChart"/>
    <dgm:cxn modelId="{8C1E6955-5ADC-9345-A3D5-04C8F5E165D5}" type="presParOf" srcId="{92B3A6A7-BB62-7A46-B2C3-04D87034D896}" destId="{5393BDC5-3612-814D-86D0-9F21F1844C81}" srcOrd="3" destOrd="0" presId="urn:microsoft.com/office/officeart/2008/layout/HalfCircleOrganizationChart"/>
    <dgm:cxn modelId="{168FB901-0EC0-B145-8628-A0722E2491D4}" type="presParOf" srcId="{F5993EB5-9892-FD4D-AC9A-3C90DB0EF38B}" destId="{E4B58B15-16DA-824E-AD60-BB7A91E46FA8}" srcOrd="1" destOrd="0" presId="urn:microsoft.com/office/officeart/2008/layout/HalfCircleOrganizationChart"/>
    <dgm:cxn modelId="{AEB9CAC0-9646-454E-8494-3988A832D139}" type="presParOf" srcId="{E4B58B15-16DA-824E-AD60-BB7A91E46FA8}" destId="{E62BEC12-3518-DF45-8C66-1D0320A867D5}" srcOrd="0" destOrd="0" presId="urn:microsoft.com/office/officeart/2008/layout/HalfCircleOrganizationChart"/>
    <dgm:cxn modelId="{94480FEB-782F-4B47-8C4A-21952053FD95}" type="presParOf" srcId="{E4B58B15-16DA-824E-AD60-BB7A91E46FA8}" destId="{90477504-CC30-3C42-B858-F34C7C990363}" srcOrd="1" destOrd="0" presId="urn:microsoft.com/office/officeart/2008/layout/HalfCircleOrganizationChart"/>
    <dgm:cxn modelId="{FB7B43A8-156E-2A49-8BAA-C6A70C630540}" type="presParOf" srcId="{90477504-CC30-3C42-B858-F34C7C990363}" destId="{0E418241-9486-0743-9188-740321916167}" srcOrd="0" destOrd="0" presId="urn:microsoft.com/office/officeart/2008/layout/HalfCircleOrganizationChart"/>
    <dgm:cxn modelId="{B6BB7E4D-15E2-CA44-B696-54B0B254F6F4}" type="presParOf" srcId="{0E418241-9486-0743-9188-740321916167}" destId="{5008B87A-703E-2B41-9941-2350F720852B}" srcOrd="0" destOrd="0" presId="urn:microsoft.com/office/officeart/2008/layout/HalfCircleOrganizationChart"/>
    <dgm:cxn modelId="{FAC1F31F-22E0-A143-86B6-8102F13BE54B}" type="presParOf" srcId="{0E418241-9486-0743-9188-740321916167}" destId="{DD29F620-5EC9-FD46-8541-4A2617D7CDAA}" srcOrd="1" destOrd="0" presId="urn:microsoft.com/office/officeart/2008/layout/HalfCircleOrganizationChart"/>
    <dgm:cxn modelId="{A97E0B5B-9217-FE4E-8944-89A5A230170D}" type="presParOf" srcId="{0E418241-9486-0743-9188-740321916167}" destId="{BA8FBF8D-C0F0-684A-8665-40C437D3A885}" srcOrd="2" destOrd="0" presId="urn:microsoft.com/office/officeart/2008/layout/HalfCircleOrganizationChart"/>
    <dgm:cxn modelId="{2431AB43-C8B9-384D-86EA-C63C887C3A39}" type="presParOf" srcId="{0E418241-9486-0743-9188-740321916167}" destId="{1AC87652-AD70-B44A-8D46-B80580E26684}" srcOrd="3" destOrd="0" presId="urn:microsoft.com/office/officeart/2008/layout/HalfCircleOrganizationChart"/>
    <dgm:cxn modelId="{4E5C16B2-14ED-124A-BAC4-E0C84F01D452}" type="presParOf" srcId="{90477504-CC30-3C42-B858-F34C7C990363}" destId="{AACCFDB1-BA4D-024C-B8FA-B6127404F70E}" srcOrd="1" destOrd="0" presId="urn:microsoft.com/office/officeart/2008/layout/HalfCircleOrganizationChart"/>
    <dgm:cxn modelId="{64E4EEF1-22BE-A84C-87A1-192D52AA44AA}" type="presParOf" srcId="{90477504-CC30-3C42-B858-F34C7C990363}" destId="{D738D401-F35E-7B43-B6B9-0F2CDE4F8717}" srcOrd="2" destOrd="0" presId="urn:microsoft.com/office/officeart/2008/layout/HalfCircleOrganizationChart"/>
    <dgm:cxn modelId="{8CA92B52-7D8A-914E-993B-C3B8F903BFE9}" type="presParOf" srcId="{E4B58B15-16DA-824E-AD60-BB7A91E46FA8}" destId="{383C86EC-95D9-0245-B5DB-E3A47CF854FC}" srcOrd="2" destOrd="0" presId="urn:microsoft.com/office/officeart/2008/layout/HalfCircleOrganizationChart"/>
    <dgm:cxn modelId="{FA6AC074-6141-BB44-93A1-8512D8F43C53}" type="presParOf" srcId="{E4B58B15-16DA-824E-AD60-BB7A91E46FA8}" destId="{6E7C454D-C4F5-6740-BCFB-0B3EEE64BC2B}" srcOrd="3" destOrd="0" presId="urn:microsoft.com/office/officeart/2008/layout/HalfCircleOrganizationChart"/>
    <dgm:cxn modelId="{8D5775F3-8DB4-454C-831D-A04BAD6AD0E8}" type="presParOf" srcId="{6E7C454D-C4F5-6740-BCFB-0B3EEE64BC2B}" destId="{BCB6BED8-3D58-3D43-AF18-2DD2324FCDB6}" srcOrd="0" destOrd="0" presId="urn:microsoft.com/office/officeart/2008/layout/HalfCircleOrganizationChart"/>
    <dgm:cxn modelId="{18873A98-61C4-8B46-92F2-E8501C25A2F8}" type="presParOf" srcId="{BCB6BED8-3D58-3D43-AF18-2DD2324FCDB6}" destId="{CA72A8E8-24F5-5E4A-A4F7-569E58548B2F}" srcOrd="0" destOrd="0" presId="urn:microsoft.com/office/officeart/2008/layout/HalfCircleOrganizationChart"/>
    <dgm:cxn modelId="{D0982C46-512E-CF4E-90FD-D0EB7DFAF505}" type="presParOf" srcId="{BCB6BED8-3D58-3D43-AF18-2DD2324FCDB6}" destId="{DB6C4F6A-4C20-3540-9828-3FDD9694E671}" srcOrd="1" destOrd="0" presId="urn:microsoft.com/office/officeart/2008/layout/HalfCircleOrganizationChart"/>
    <dgm:cxn modelId="{6A35AF50-28AE-CC45-893E-5EDEE3122F8A}" type="presParOf" srcId="{BCB6BED8-3D58-3D43-AF18-2DD2324FCDB6}" destId="{5EB72EA0-81BD-5647-B8B1-F76ED406DCF3}" srcOrd="2" destOrd="0" presId="urn:microsoft.com/office/officeart/2008/layout/HalfCircleOrganizationChart"/>
    <dgm:cxn modelId="{23F73D6C-3C05-AF40-8C94-6B4747338125}" type="presParOf" srcId="{BCB6BED8-3D58-3D43-AF18-2DD2324FCDB6}" destId="{71F7DCDA-E41F-2B49-B55D-C87A85348000}" srcOrd="3" destOrd="0" presId="urn:microsoft.com/office/officeart/2008/layout/HalfCircleOrganizationChart"/>
    <dgm:cxn modelId="{B9127F24-921D-3D4D-89B4-9CEDD42C42FE}" type="presParOf" srcId="{6E7C454D-C4F5-6740-BCFB-0B3EEE64BC2B}" destId="{2874F888-D3C1-9849-BA02-08E8564DC701}" srcOrd="1" destOrd="0" presId="urn:microsoft.com/office/officeart/2008/layout/HalfCircleOrganizationChart"/>
    <dgm:cxn modelId="{BB5195B7-93A3-214F-938B-9E6AF9773106}" type="presParOf" srcId="{6E7C454D-C4F5-6740-BCFB-0B3EEE64BC2B}" destId="{F1010735-A73E-7A44-9CBD-96707662C8E9}" srcOrd="2" destOrd="0" presId="urn:microsoft.com/office/officeart/2008/layout/HalfCircleOrganizationChart"/>
    <dgm:cxn modelId="{6D3287AB-EB12-AA40-9F13-29D8362965F9}" type="presParOf" srcId="{F5993EB5-9892-FD4D-AC9A-3C90DB0EF38B}" destId="{AD1D7A6E-DE73-A045-B3F2-16558F537903}" srcOrd="2" destOrd="0" presId="urn:microsoft.com/office/officeart/2008/layout/HalfCircleOrganizationChart"/>
    <dgm:cxn modelId="{042CE0F2-F23B-514E-B083-D2A4B06D615C}" type="presParOf" srcId="{8EFF00B0-BD8B-554E-80D4-3507A75E0240}" destId="{432C4677-819E-424D-A619-F9F4EA95A31B}" srcOrd="4" destOrd="0" presId="urn:microsoft.com/office/officeart/2008/layout/HalfCircleOrganizationChart"/>
    <dgm:cxn modelId="{9F034DFB-9D6A-8C4C-A6A0-1317670FAA62}" type="presParOf" srcId="{8EFF00B0-BD8B-554E-80D4-3507A75E0240}" destId="{88A78F52-957F-954C-AD32-457DF3F787CD}" srcOrd="5" destOrd="0" presId="urn:microsoft.com/office/officeart/2008/layout/HalfCircleOrganizationChart"/>
    <dgm:cxn modelId="{EBEC6D16-8288-9646-A060-91706DEBAD84}" type="presParOf" srcId="{88A78F52-957F-954C-AD32-457DF3F787CD}" destId="{8024F8B2-1300-7A4D-A80B-33DBF72C1A7D}" srcOrd="0" destOrd="0" presId="urn:microsoft.com/office/officeart/2008/layout/HalfCircleOrganizationChart"/>
    <dgm:cxn modelId="{FB0220C7-C3A3-7142-9D19-5AD5ACB54D4D}" type="presParOf" srcId="{8024F8B2-1300-7A4D-A80B-33DBF72C1A7D}" destId="{A39CFBBB-4ADF-4841-B24D-5CBF9048EB35}" srcOrd="0" destOrd="0" presId="urn:microsoft.com/office/officeart/2008/layout/HalfCircleOrganizationChart"/>
    <dgm:cxn modelId="{0342778D-0427-4440-B65B-8902EC383E42}" type="presParOf" srcId="{8024F8B2-1300-7A4D-A80B-33DBF72C1A7D}" destId="{846017C9-D095-1149-B359-2EBC56275E5F}" srcOrd="1" destOrd="0" presId="urn:microsoft.com/office/officeart/2008/layout/HalfCircleOrganizationChart"/>
    <dgm:cxn modelId="{65FE2F7B-99F8-4D4C-B56B-2FEDE8D5F204}" type="presParOf" srcId="{8024F8B2-1300-7A4D-A80B-33DBF72C1A7D}" destId="{9CD9ED55-7BA5-2F45-9FA3-4855612BFC9E}" srcOrd="2" destOrd="0" presId="urn:microsoft.com/office/officeart/2008/layout/HalfCircleOrganizationChart"/>
    <dgm:cxn modelId="{A15DD854-9A56-2444-B98E-50421ABFF716}" type="presParOf" srcId="{8024F8B2-1300-7A4D-A80B-33DBF72C1A7D}" destId="{2687F0C1-E1D5-5A40-B126-FA6BB62C4584}" srcOrd="3" destOrd="0" presId="urn:microsoft.com/office/officeart/2008/layout/HalfCircleOrganizationChart"/>
    <dgm:cxn modelId="{A3FF7058-E3A4-AB40-A1C2-FD5919040C5D}" type="presParOf" srcId="{88A78F52-957F-954C-AD32-457DF3F787CD}" destId="{51D3BD4C-737B-1041-94A6-C92146ED5D19}" srcOrd="1" destOrd="0" presId="urn:microsoft.com/office/officeart/2008/layout/HalfCircleOrganizationChart"/>
    <dgm:cxn modelId="{E7475CE1-BD2B-0A41-88AF-C1822E733C6B}" type="presParOf" srcId="{51D3BD4C-737B-1041-94A6-C92146ED5D19}" destId="{E2B6F5EA-DA8F-0844-9313-C6B4939E1E12}" srcOrd="0" destOrd="0" presId="urn:microsoft.com/office/officeart/2008/layout/HalfCircleOrganizationChart"/>
    <dgm:cxn modelId="{85D3BCCB-6316-7244-B7FC-7F2F3C7A6D57}" type="presParOf" srcId="{51D3BD4C-737B-1041-94A6-C92146ED5D19}" destId="{E277FC33-5AAB-BA41-B2A8-278F78B27DD2}" srcOrd="1" destOrd="0" presId="urn:microsoft.com/office/officeart/2008/layout/HalfCircleOrganizationChart"/>
    <dgm:cxn modelId="{67285816-C653-4D41-A4F6-8434DA9A27CB}" type="presParOf" srcId="{E277FC33-5AAB-BA41-B2A8-278F78B27DD2}" destId="{6AC43FF2-57F5-B941-B8FF-C6C25E1F964E}" srcOrd="0" destOrd="0" presId="urn:microsoft.com/office/officeart/2008/layout/HalfCircleOrganizationChart"/>
    <dgm:cxn modelId="{00101ABF-D1E4-9144-9B25-8E0C7CD6787A}" type="presParOf" srcId="{6AC43FF2-57F5-B941-B8FF-C6C25E1F964E}" destId="{C79CB903-6F60-1B4C-A6D1-72E53A20500C}" srcOrd="0" destOrd="0" presId="urn:microsoft.com/office/officeart/2008/layout/HalfCircleOrganizationChart"/>
    <dgm:cxn modelId="{FA3EBEC6-56DB-3944-845D-7D97774F2998}" type="presParOf" srcId="{6AC43FF2-57F5-B941-B8FF-C6C25E1F964E}" destId="{92CD40B6-A076-1F4A-812B-5FE444F911B6}" srcOrd="1" destOrd="0" presId="urn:microsoft.com/office/officeart/2008/layout/HalfCircleOrganizationChart"/>
    <dgm:cxn modelId="{4F3EE931-B0B8-F148-B337-B78ED31D55A3}" type="presParOf" srcId="{6AC43FF2-57F5-B941-B8FF-C6C25E1F964E}" destId="{E925B7C7-D4ED-4D40-91D3-B099C194ABC1}" srcOrd="2" destOrd="0" presId="urn:microsoft.com/office/officeart/2008/layout/HalfCircleOrganizationChart"/>
    <dgm:cxn modelId="{355F0ADE-0D43-8549-A4EF-929CE57EE105}" type="presParOf" srcId="{6AC43FF2-57F5-B941-B8FF-C6C25E1F964E}" destId="{39E2F62B-B8B5-EE44-A960-EE0DBF1D8DD6}" srcOrd="3" destOrd="0" presId="urn:microsoft.com/office/officeart/2008/layout/HalfCircleOrganizationChart"/>
    <dgm:cxn modelId="{2A99BE5B-32FA-5941-948C-8D8ECC779B22}" type="presParOf" srcId="{E277FC33-5AAB-BA41-B2A8-278F78B27DD2}" destId="{1A26DB0D-1AA3-A04A-A6AA-FB60BE124193}" srcOrd="1" destOrd="0" presId="urn:microsoft.com/office/officeart/2008/layout/HalfCircleOrganizationChart"/>
    <dgm:cxn modelId="{8D08C2B4-BFC5-8F46-8CD7-3D7C1972D98A}" type="presParOf" srcId="{E277FC33-5AAB-BA41-B2A8-278F78B27DD2}" destId="{C17A59FC-51E7-D142-86D9-3C9B5A7326EE}" srcOrd="2" destOrd="0" presId="urn:microsoft.com/office/officeart/2008/layout/HalfCircleOrganizationChart"/>
    <dgm:cxn modelId="{E2BB9F57-6C09-E446-A027-8835468FA0FF}" type="presParOf" srcId="{88A78F52-957F-954C-AD32-457DF3F787CD}" destId="{D3DD457A-4EB2-E241-920A-865E7896C29B}" srcOrd="2" destOrd="0" presId="urn:microsoft.com/office/officeart/2008/layout/HalfCircleOrganizationChart"/>
    <dgm:cxn modelId="{A539ED1E-70A0-8C4C-8765-78F10458AFFA}" type="presParOf" srcId="{8EFF00B0-BD8B-554E-80D4-3507A75E0240}" destId="{D505E468-7DE0-3440-892B-2A026C2674CA}" srcOrd="6" destOrd="0" presId="urn:microsoft.com/office/officeart/2008/layout/HalfCircleOrganizationChart"/>
    <dgm:cxn modelId="{A11FA818-5858-B04C-86AC-9CF4F25CBC5F}" type="presParOf" srcId="{8EFF00B0-BD8B-554E-80D4-3507A75E0240}" destId="{3F1CFC21-A865-1C47-AFCD-35FEB49F6D94}" srcOrd="7" destOrd="0" presId="urn:microsoft.com/office/officeart/2008/layout/HalfCircleOrganizationChart"/>
    <dgm:cxn modelId="{D5C19CDF-1A00-F44A-8A60-09BD7DBB5B1C}" type="presParOf" srcId="{3F1CFC21-A865-1C47-AFCD-35FEB49F6D94}" destId="{8F4A3B67-3FDB-8B48-A455-50EE576C5DDB}" srcOrd="0" destOrd="0" presId="urn:microsoft.com/office/officeart/2008/layout/HalfCircleOrganizationChart"/>
    <dgm:cxn modelId="{B3A21C82-6953-6247-B499-C9502BBD53B3}" type="presParOf" srcId="{8F4A3B67-3FDB-8B48-A455-50EE576C5DDB}" destId="{26E06BB5-1762-5246-8F48-5773EFA1D5A0}" srcOrd="0" destOrd="0" presId="urn:microsoft.com/office/officeart/2008/layout/HalfCircleOrganizationChart"/>
    <dgm:cxn modelId="{925BF1FB-79E8-834F-B378-C898755154A9}" type="presParOf" srcId="{8F4A3B67-3FDB-8B48-A455-50EE576C5DDB}" destId="{2B957755-2FD5-8E48-98EF-82073BBB0063}" srcOrd="1" destOrd="0" presId="urn:microsoft.com/office/officeart/2008/layout/HalfCircleOrganizationChart"/>
    <dgm:cxn modelId="{162193BE-6529-B84D-97ED-F2FBB981F3C4}" type="presParOf" srcId="{8F4A3B67-3FDB-8B48-A455-50EE576C5DDB}" destId="{05009309-597B-CA44-AB06-B3F3D2944520}" srcOrd="2" destOrd="0" presId="urn:microsoft.com/office/officeart/2008/layout/HalfCircleOrganizationChart"/>
    <dgm:cxn modelId="{A6D21115-2E0D-9945-A5AF-3156F94F11B7}" type="presParOf" srcId="{8F4A3B67-3FDB-8B48-A455-50EE576C5DDB}" destId="{79A6A6C6-6313-CB42-9C17-E739B69E0F1A}" srcOrd="3" destOrd="0" presId="urn:microsoft.com/office/officeart/2008/layout/HalfCircleOrganizationChart"/>
    <dgm:cxn modelId="{2307CDF5-99DA-3B4C-9E0A-67AFC568FFFB}" type="presParOf" srcId="{3F1CFC21-A865-1C47-AFCD-35FEB49F6D94}" destId="{EC1D1293-E941-DF43-AFEC-6BB9343C3533}" srcOrd="1" destOrd="0" presId="urn:microsoft.com/office/officeart/2008/layout/HalfCircleOrganizationChart"/>
    <dgm:cxn modelId="{850F0582-4D35-FF4E-918E-94F81E1ADB71}" type="presParOf" srcId="{EC1D1293-E941-DF43-AFEC-6BB9343C3533}" destId="{3E345485-CE1F-DB4E-8547-A31D6EE4FBCB}" srcOrd="0" destOrd="0" presId="urn:microsoft.com/office/officeart/2008/layout/HalfCircleOrganizationChart"/>
    <dgm:cxn modelId="{226DBE50-235D-5249-8A1D-BAAE8B5C80ED}" type="presParOf" srcId="{EC1D1293-E941-DF43-AFEC-6BB9343C3533}" destId="{620FF8BC-6856-A942-B208-3B38ADD7933E}" srcOrd="1" destOrd="0" presId="urn:microsoft.com/office/officeart/2008/layout/HalfCircleOrganizationChart"/>
    <dgm:cxn modelId="{0CBAAE35-6D9A-804E-9C76-E7001AFF1510}" type="presParOf" srcId="{620FF8BC-6856-A942-B208-3B38ADD7933E}" destId="{63AE1DBE-56CA-CE45-9CA0-F0DB63C8A506}" srcOrd="0" destOrd="0" presId="urn:microsoft.com/office/officeart/2008/layout/HalfCircleOrganizationChart"/>
    <dgm:cxn modelId="{EA3AFEDE-A520-7742-8A8F-3C11388E6DB0}" type="presParOf" srcId="{63AE1DBE-56CA-CE45-9CA0-F0DB63C8A506}" destId="{8E8D5814-EDB2-8348-8C4F-E7DDA810260E}" srcOrd="0" destOrd="0" presId="urn:microsoft.com/office/officeart/2008/layout/HalfCircleOrganizationChart"/>
    <dgm:cxn modelId="{C5667DCF-F279-D045-96BA-28B993F11700}" type="presParOf" srcId="{63AE1DBE-56CA-CE45-9CA0-F0DB63C8A506}" destId="{695FE9E5-A523-AB47-A46A-095005D3B3E3}" srcOrd="1" destOrd="0" presId="urn:microsoft.com/office/officeart/2008/layout/HalfCircleOrganizationChart"/>
    <dgm:cxn modelId="{A0CBBF1B-8F40-FB48-B550-CF7C028E5806}" type="presParOf" srcId="{63AE1DBE-56CA-CE45-9CA0-F0DB63C8A506}" destId="{830E88E5-7856-BE4C-86B7-FF14C87AEF8E}" srcOrd="2" destOrd="0" presId="urn:microsoft.com/office/officeart/2008/layout/HalfCircleOrganizationChart"/>
    <dgm:cxn modelId="{4A094C5E-DB87-604E-8097-DF5EE9326DA6}" type="presParOf" srcId="{63AE1DBE-56CA-CE45-9CA0-F0DB63C8A506}" destId="{F7B998CC-CE44-4148-B4E8-F931829FF19D}" srcOrd="3" destOrd="0" presId="urn:microsoft.com/office/officeart/2008/layout/HalfCircleOrganizationChart"/>
    <dgm:cxn modelId="{6FBD4CE2-BAFA-354C-BEB1-1E65AEAC10D3}" type="presParOf" srcId="{620FF8BC-6856-A942-B208-3B38ADD7933E}" destId="{06F77C0B-CD1B-7843-A107-A10AF825A816}" srcOrd="1" destOrd="0" presId="urn:microsoft.com/office/officeart/2008/layout/HalfCircleOrganizationChart"/>
    <dgm:cxn modelId="{5F31C385-A9CF-2540-BFAB-B5F66F4481F6}" type="presParOf" srcId="{620FF8BC-6856-A942-B208-3B38ADD7933E}" destId="{630AF6B4-8770-7D49-8F6A-1AFA7213685C}" srcOrd="2" destOrd="0" presId="urn:microsoft.com/office/officeart/2008/layout/HalfCircleOrganizationChart"/>
    <dgm:cxn modelId="{557FB4F1-50CC-A044-A4EE-24835BD46547}" type="presParOf" srcId="{3F1CFC21-A865-1C47-AFCD-35FEB49F6D94}" destId="{921D1831-EF67-274D-BEDE-8AA51AE002D7}" srcOrd="2" destOrd="0" presId="urn:microsoft.com/office/officeart/2008/layout/HalfCircleOrganizationChart"/>
    <dgm:cxn modelId="{34D54B83-0EF7-F84E-9631-5148A7AB47B6}" type="presParOf" srcId="{8EFF00B0-BD8B-554E-80D4-3507A75E0240}" destId="{731BFA9C-5BAA-B746-AFB3-B31825B61551}" srcOrd="8" destOrd="0" presId="urn:microsoft.com/office/officeart/2008/layout/HalfCircleOrganizationChart"/>
    <dgm:cxn modelId="{E153C4B4-413A-C345-8678-FEB9BFBB6C6E}" type="presParOf" srcId="{8EFF00B0-BD8B-554E-80D4-3507A75E0240}" destId="{5298D177-E31B-8746-83BF-1E45D2E6223C}" srcOrd="9" destOrd="0" presId="urn:microsoft.com/office/officeart/2008/layout/HalfCircleOrganizationChart"/>
    <dgm:cxn modelId="{D7220407-7C72-C140-BF5F-F643BDFEE505}" type="presParOf" srcId="{5298D177-E31B-8746-83BF-1E45D2E6223C}" destId="{DFFE733E-F858-7647-996D-F790458A9EE8}" srcOrd="0" destOrd="0" presId="urn:microsoft.com/office/officeart/2008/layout/HalfCircleOrganizationChart"/>
    <dgm:cxn modelId="{A5255625-37CC-A140-AF8E-EB4AB335C920}" type="presParOf" srcId="{DFFE733E-F858-7647-996D-F790458A9EE8}" destId="{06FCFDA4-1861-174E-BDAB-95085A37DC2B}" srcOrd="0" destOrd="0" presId="urn:microsoft.com/office/officeart/2008/layout/HalfCircleOrganizationChart"/>
    <dgm:cxn modelId="{39462E91-8214-8944-9D8A-4B4754F1D136}" type="presParOf" srcId="{DFFE733E-F858-7647-996D-F790458A9EE8}" destId="{8A4EDFB2-E600-0D4D-A71D-6C3B51561475}" srcOrd="1" destOrd="0" presId="urn:microsoft.com/office/officeart/2008/layout/HalfCircleOrganizationChart"/>
    <dgm:cxn modelId="{6D02AC4F-3A91-3549-9B41-9D02FAF83207}" type="presParOf" srcId="{DFFE733E-F858-7647-996D-F790458A9EE8}" destId="{6ABEE064-7E5B-7542-8D2B-E245543B2ED7}" srcOrd="2" destOrd="0" presId="urn:microsoft.com/office/officeart/2008/layout/HalfCircleOrganizationChart"/>
    <dgm:cxn modelId="{2C558D74-D67B-E84C-B818-482C23D41EEB}" type="presParOf" srcId="{DFFE733E-F858-7647-996D-F790458A9EE8}" destId="{3048BF92-031F-3E46-846D-0680A37C7A48}" srcOrd="3" destOrd="0" presId="urn:microsoft.com/office/officeart/2008/layout/HalfCircleOrganizationChart"/>
    <dgm:cxn modelId="{C6F3728E-971F-B34E-96C9-B533183AE701}" type="presParOf" srcId="{5298D177-E31B-8746-83BF-1E45D2E6223C}" destId="{7AF92B12-5804-784F-9CF8-A5AE12B7EEDD}" srcOrd="1" destOrd="0" presId="urn:microsoft.com/office/officeart/2008/layout/HalfCircleOrganizationChart"/>
    <dgm:cxn modelId="{77EE4CC7-BF79-E445-AEC0-AD7FCE8AB3F7}" type="presParOf" srcId="{5298D177-E31B-8746-83BF-1E45D2E6223C}" destId="{A8EAF002-A0DC-F040-8E7A-753AE7993841}" srcOrd="2" destOrd="0" presId="urn:microsoft.com/office/officeart/2008/layout/HalfCircleOrganizationChart"/>
    <dgm:cxn modelId="{4BC5FB4C-1111-3344-8FB1-73CA80840A71}" type="presParOf" srcId="{8EFF00B0-BD8B-554E-80D4-3507A75E0240}" destId="{1B8783AC-38DB-C74E-82CB-5E6C4F2A2F9B}" srcOrd="10" destOrd="0" presId="urn:microsoft.com/office/officeart/2008/layout/HalfCircleOrganizationChart"/>
    <dgm:cxn modelId="{28C04BC5-3017-9849-A74D-55CE0A757179}" type="presParOf" srcId="{8EFF00B0-BD8B-554E-80D4-3507A75E0240}" destId="{2BF8899F-7449-7C49-96B5-3B4FC7908159}" srcOrd="11" destOrd="0" presId="urn:microsoft.com/office/officeart/2008/layout/HalfCircleOrganizationChart"/>
    <dgm:cxn modelId="{A9857CB6-46D1-8945-9EB2-FB11519E4343}" type="presParOf" srcId="{2BF8899F-7449-7C49-96B5-3B4FC7908159}" destId="{D4AE794B-99C0-F449-8E9C-B8343C2FA72E}" srcOrd="0" destOrd="0" presId="urn:microsoft.com/office/officeart/2008/layout/HalfCircleOrganizationChart"/>
    <dgm:cxn modelId="{36B3FFD4-98FD-2746-B0C2-F5EB3D5D715D}" type="presParOf" srcId="{D4AE794B-99C0-F449-8E9C-B8343C2FA72E}" destId="{D19742DD-FA9D-3346-8F5F-72C0B950EAD0}" srcOrd="0" destOrd="0" presId="urn:microsoft.com/office/officeart/2008/layout/HalfCircleOrganizationChart"/>
    <dgm:cxn modelId="{E79873AD-D7A2-954A-A1F7-2366B80907F5}" type="presParOf" srcId="{D4AE794B-99C0-F449-8E9C-B8343C2FA72E}" destId="{077CCBE1-F6CE-7D44-A7EE-BFC92604A487}" srcOrd="1" destOrd="0" presId="urn:microsoft.com/office/officeart/2008/layout/HalfCircleOrganizationChart"/>
    <dgm:cxn modelId="{6C809313-E929-2044-8938-88DF5FC9F960}" type="presParOf" srcId="{D4AE794B-99C0-F449-8E9C-B8343C2FA72E}" destId="{5805174B-1971-6C49-B4A0-6E5EF47A881C}" srcOrd="2" destOrd="0" presId="urn:microsoft.com/office/officeart/2008/layout/HalfCircleOrganizationChart"/>
    <dgm:cxn modelId="{C0E27BC4-515A-6048-B096-9DC64E34BC02}" type="presParOf" srcId="{D4AE794B-99C0-F449-8E9C-B8343C2FA72E}" destId="{B6DB5F60-8113-C74B-8A46-73383E524BDE}" srcOrd="3" destOrd="0" presId="urn:microsoft.com/office/officeart/2008/layout/HalfCircleOrganizationChart"/>
    <dgm:cxn modelId="{36930C34-5BBC-9D4D-9107-A86C6B7F69F4}" type="presParOf" srcId="{2BF8899F-7449-7C49-96B5-3B4FC7908159}" destId="{5F5CF037-621D-EC4A-AEC2-43AF400D3799}" srcOrd="1" destOrd="0" presId="urn:microsoft.com/office/officeart/2008/layout/HalfCircleOrganizationChart"/>
    <dgm:cxn modelId="{B8298372-0736-5047-B41F-3807E06B4302}" type="presParOf" srcId="{2BF8899F-7449-7C49-96B5-3B4FC7908159}" destId="{0DE34EDF-3E58-EA4F-9E98-4C3BAE029736}" srcOrd="2" destOrd="0" presId="urn:microsoft.com/office/officeart/2008/layout/HalfCircleOrganizationChart"/>
    <dgm:cxn modelId="{617BD693-5B59-214D-BE9B-EAC4BD85FF6D}" type="presParOf" srcId="{8EFF00B0-BD8B-554E-80D4-3507A75E0240}" destId="{23CF9947-80A6-3644-A9BF-E704B39CCEDE}" srcOrd="12" destOrd="0" presId="urn:microsoft.com/office/officeart/2008/layout/HalfCircleOrganizationChart"/>
    <dgm:cxn modelId="{7EE13BF9-0D89-9242-9767-58AB5E00270E}" type="presParOf" srcId="{8EFF00B0-BD8B-554E-80D4-3507A75E0240}" destId="{96EC31A9-FA18-3B46-9A06-2A72E6C18FB7}" srcOrd="13" destOrd="0" presId="urn:microsoft.com/office/officeart/2008/layout/HalfCircleOrganizationChart"/>
    <dgm:cxn modelId="{EBD10ECB-D2A4-0C44-8CB2-ABCEE9858AB2}" type="presParOf" srcId="{96EC31A9-FA18-3B46-9A06-2A72E6C18FB7}" destId="{B6102F6C-0A1C-AD43-9C0B-A8BB8E9F0263}" srcOrd="0" destOrd="0" presId="urn:microsoft.com/office/officeart/2008/layout/HalfCircleOrganizationChart"/>
    <dgm:cxn modelId="{68A23AE9-D7D4-244F-BA94-1E9B4F2532E6}" type="presParOf" srcId="{B6102F6C-0A1C-AD43-9C0B-A8BB8E9F0263}" destId="{24197F09-6E99-654E-9A4B-8915B33FEB8C}" srcOrd="0" destOrd="0" presId="urn:microsoft.com/office/officeart/2008/layout/HalfCircleOrganizationChart"/>
    <dgm:cxn modelId="{4BF0B577-0295-EC45-A06D-72ECD0260A08}" type="presParOf" srcId="{B6102F6C-0A1C-AD43-9C0B-A8BB8E9F0263}" destId="{DBBA1174-8F2D-4947-B27D-664EDB1302E2}" srcOrd="1" destOrd="0" presId="urn:microsoft.com/office/officeart/2008/layout/HalfCircleOrganizationChart"/>
    <dgm:cxn modelId="{8D5D36CF-EA4D-7348-AAE1-A6460C48CA9C}" type="presParOf" srcId="{B6102F6C-0A1C-AD43-9C0B-A8BB8E9F0263}" destId="{6857787F-D7D3-F243-B35D-7DD755B49CAF}" srcOrd="2" destOrd="0" presId="urn:microsoft.com/office/officeart/2008/layout/HalfCircleOrganizationChart"/>
    <dgm:cxn modelId="{C994C58C-8FE5-F54C-B90B-B80269A1BCE6}" type="presParOf" srcId="{B6102F6C-0A1C-AD43-9C0B-A8BB8E9F0263}" destId="{14D46969-0EFA-6D4C-8714-EB16514D23DF}" srcOrd="3" destOrd="0" presId="urn:microsoft.com/office/officeart/2008/layout/HalfCircleOrganizationChart"/>
    <dgm:cxn modelId="{8B1E4C97-0BFD-4245-B871-97237D67C780}" type="presParOf" srcId="{96EC31A9-FA18-3B46-9A06-2A72E6C18FB7}" destId="{D28302AE-1EFB-4747-846A-5B63D6C5E36B}" srcOrd="1" destOrd="0" presId="urn:microsoft.com/office/officeart/2008/layout/HalfCircleOrganizationChart"/>
    <dgm:cxn modelId="{ACF15507-0DE0-334D-ACA2-B518D62F9280}" type="presParOf" srcId="{96EC31A9-FA18-3B46-9A06-2A72E6C18FB7}" destId="{20F26B4E-2137-4A4A-9161-E1C70D50016B}" srcOrd="2" destOrd="0" presId="urn:microsoft.com/office/officeart/2008/layout/HalfCircleOrganizationChart"/>
    <dgm:cxn modelId="{8247542A-9863-2941-A256-4EA99F3CF5DE}" type="presParOf" srcId="{3B8EC97F-28E3-E943-866C-287A7A07C1AC}" destId="{B3136473-D6BF-1E4E-9007-D73A1B281C47}" srcOrd="2" destOrd="0" presId="urn:microsoft.com/office/officeart/2008/layout/HalfCircleOrganizationChart"/>
    <dgm:cxn modelId="{8F1570F3-E433-8D45-A030-09C6DDCE944B}" type="presParOf" srcId="{B3136473-D6BF-1E4E-9007-D73A1B281C47}" destId="{005A41FD-FDEB-C147-BBED-D0B2F5064C50}" srcOrd="0" destOrd="0" presId="urn:microsoft.com/office/officeart/2008/layout/HalfCircleOrganizationChart"/>
    <dgm:cxn modelId="{2F4E55DD-5334-D746-A2CF-CD0AB5923C1E}" type="presParOf" srcId="{B3136473-D6BF-1E4E-9007-D73A1B281C47}" destId="{427A1C53-8D3A-C340-84CF-28E2DEDDDB64}" srcOrd="1" destOrd="0" presId="urn:microsoft.com/office/officeart/2008/layout/HalfCircleOrganizationChart"/>
    <dgm:cxn modelId="{79967679-4218-9F4B-8526-67A32A9186BD}" type="presParOf" srcId="{427A1C53-8D3A-C340-84CF-28E2DEDDDB64}" destId="{F8BBF38A-3715-1A47-A178-40BC4C1CC715}" srcOrd="0" destOrd="0" presId="urn:microsoft.com/office/officeart/2008/layout/HalfCircleOrganizationChart"/>
    <dgm:cxn modelId="{A758EF14-0C5F-6440-A7C9-5EF0E69C1F0E}" type="presParOf" srcId="{F8BBF38A-3715-1A47-A178-40BC4C1CC715}" destId="{688D33EF-1956-994D-9B25-B0936090B52E}" srcOrd="0" destOrd="0" presId="urn:microsoft.com/office/officeart/2008/layout/HalfCircleOrganizationChart"/>
    <dgm:cxn modelId="{8977D428-10DA-D147-AE10-6E9AB8FD21B5}" type="presParOf" srcId="{F8BBF38A-3715-1A47-A178-40BC4C1CC715}" destId="{5C0ADCC0-9086-7441-A658-F0A7B610B808}" srcOrd="1" destOrd="0" presId="urn:microsoft.com/office/officeart/2008/layout/HalfCircleOrganizationChart"/>
    <dgm:cxn modelId="{6DCBAB1C-4E33-F94F-B8D3-B5A34BB0FC80}" type="presParOf" srcId="{F8BBF38A-3715-1A47-A178-40BC4C1CC715}" destId="{92B7CE50-BDDF-F447-9F63-A4891B2BC57C}" srcOrd="2" destOrd="0" presId="urn:microsoft.com/office/officeart/2008/layout/HalfCircleOrganizationChart"/>
    <dgm:cxn modelId="{532390D4-4C07-404A-A339-AD26A710448F}" type="presParOf" srcId="{F8BBF38A-3715-1A47-A178-40BC4C1CC715}" destId="{4856B948-87C5-3B4D-B6C5-53CE93B49809}" srcOrd="3" destOrd="0" presId="urn:microsoft.com/office/officeart/2008/layout/HalfCircleOrganizationChart"/>
    <dgm:cxn modelId="{24AF3B8D-7BAA-6A4B-B4D9-9CAC85707C63}" type="presParOf" srcId="{427A1C53-8D3A-C340-84CF-28E2DEDDDB64}" destId="{DEF7B8E6-EE9D-544A-9F61-B9E77D126836}" srcOrd="1" destOrd="0" presId="urn:microsoft.com/office/officeart/2008/layout/HalfCircleOrganizationChart"/>
    <dgm:cxn modelId="{2975CA49-E1D7-8848-A37F-CD51A155D8AB}" type="presParOf" srcId="{427A1C53-8D3A-C340-84CF-28E2DEDDDB64}" destId="{62838941-8696-B54F-9A5D-0468320B5294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A41FD-FDEB-C147-BBED-D0B2F5064C50}">
      <dsp:nvSpPr>
        <dsp:cNvPr id="0" name=""/>
        <dsp:cNvSpPr/>
      </dsp:nvSpPr>
      <dsp:spPr>
        <a:xfrm>
          <a:off x="3622321" y="449594"/>
          <a:ext cx="371797" cy="268769"/>
        </a:xfrm>
        <a:custGeom>
          <a:avLst/>
          <a:gdLst/>
          <a:ahLst/>
          <a:cxnLst/>
          <a:rect l="0" t="0" r="0" b="0"/>
          <a:pathLst>
            <a:path>
              <a:moveTo>
                <a:pt x="371797" y="0"/>
              </a:moveTo>
              <a:lnTo>
                <a:pt x="371797" y="268769"/>
              </a:lnTo>
              <a:lnTo>
                <a:pt x="0" y="2687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CF9947-80A6-3644-A9BF-E704B39CCEDE}">
      <dsp:nvSpPr>
        <dsp:cNvPr id="0" name=""/>
        <dsp:cNvSpPr/>
      </dsp:nvSpPr>
      <dsp:spPr>
        <a:xfrm>
          <a:off x="3994119" y="449594"/>
          <a:ext cx="3423399" cy="824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0156"/>
              </a:lnTo>
              <a:lnTo>
                <a:pt x="3423399" y="730156"/>
              </a:lnTo>
              <a:lnTo>
                <a:pt x="3423399" y="8242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8783AC-38DB-C74E-82CB-5E6C4F2A2F9B}">
      <dsp:nvSpPr>
        <dsp:cNvPr id="0" name=""/>
        <dsp:cNvSpPr/>
      </dsp:nvSpPr>
      <dsp:spPr>
        <a:xfrm>
          <a:off x="3994119" y="449594"/>
          <a:ext cx="2339363" cy="824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0156"/>
              </a:lnTo>
              <a:lnTo>
                <a:pt x="2339363" y="730156"/>
              </a:lnTo>
              <a:lnTo>
                <a:pt x="2339363" y="8242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1BFA9C-5BAA-B746-AFB3-B31825B61551}">
      <dsp:nvSpPr>
        <dsp:cNvPr id="0" name=""/>
        <dsp:cNvSpPr/>
      </dsp:nvSpPr>
      <dsp:spPr>
        <a:xfrm>
          <a:off x="3994119" y="449594"/>
          <a:ext cx="1255327" cy="824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0156"/>
              </a:lnTo>
              <a:lnTo>
                <a:pt x="1255327" y="730156"/>
              </a:lnTo>
              <a:lnTo>
                <a:pt x="1255327" y="8242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345485-CE1F-DB4E-8547-A31D6EE4FBCB}">
      <dsp:nvSpPr>
        <dsp:cNvPr id="0" name=""/>
        <dsp:cNvSpPr/>
      </dsp:nvSpPr>
      <dsp:spPr>
        <a:xfrm>
          <a:off x="4165410" y="1721768"/>
          <a:ext cx="412112" cy="2687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769"/>
              </a:lnTo>
              <a:lnTo>
                <a:pt x="412112" y="2687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5E468-7DE0-3440-892B-2A026C2674CA}">
      <dsp:nvSpPr>
        <dsp:cNvPr id="0" name=""/>
        <dsp:cNvSpPr/>
      </dsp:nvSpPr>
      <dsp:spPr>
        <a:xfrm>
          <a:off x="3994119" y="449594"/>
          <a:ext cx="171291" cy="824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0156"/>
              </a:lnTo>
              <a:lnTo>
                <a:pt x="171291" y="730156"/>
              </a:lnTo>
              <a:lnTo>
                <a:pt x="171291" y="8242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6F5EA-DA8F-0844-9313-C6B4939E1E12}">
      <dsp:nvSpPr>
        <dsp:cNvPr id="0" name=""/>
        <dsp:cNvSpPr/>
      </dsp:nvSpPr>
      <dsp:spPr>
        <a:xfrm>
          <a:off x="3081373" y="1721768"/>
          <a:ext cx="412112" cy="2687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769"/>
              </a:lnTo>
              <a:lnTo>
                <a:pt x="412112" y="2687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2C4677-819E-424D-A619-F9F4EA95A31B}">
      <dsp:nvSpPr>
        <dsp:cNvPr id="0" name=""/>
        <dsp:cNvSpPr/>
      </dsp:nvSpPr>
      <dsp:spPr>
        <a:xfrm>
          <a:off x="3081373" y="449594"/>
          <a:ext cx="912745" cy="824225"/>
        </a:xfrm>
        <a:custGeom>
          <a:avLst/>
          <a:gdLst/>
          <a:ahLst/>
          <a:cxnLst/>
          <a:rect l="0" t="0" r="0" b="0"/>
          <a:pathLst>
            <a:path>
              <a:moveTo>
                <a:pt x="912745" y="0"/>
              </a:moveTo>
              <a:lnTo>
                <a:pt x="912745" y="730156"/>
              </a:lnTo>
              <a:lnTo>
                <a:pt x="0" y="730156"/>
              </a:lnTo>
              <a:lnTo>
                <a:pt x="0" y="8242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3C86EC-95D9-0245-B5DB-E3A47CF854FC}">
      <dsp:nvSpPr>
        <dsp:cNvPr id="0" name=""/>
        <dsp:cNvSpPr/>
      </dsp:nvSpPr>
      <dsp:spPr>
        <a:xfrm>
          <a:off x="1826046" y="1721768"/>
          <a:ext cx="463500" cy="904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4856"/>
              </a:lnTo>
              <a:lnTo>
                <a:pt x="463500" y="90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BEC12-3518-DF45-8C66-1D0320A867D5}">
      <dsp:nvSpPr>
        <dsp:cNvPr id="0" name=""/>
        <dsp:cNvSpPr/>
      </dsp:nvSpPr>
      <dsp:spPr>
        <a:xfrm>
          <a:off x="1826046" y="1721768"/>
          <a:ext cx="463500" cy="2687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769"/>
              </a:lnTo>
              <a:lnTo>
                <a:pt x="463500" y="2687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CB0193-C6FB-2546-AA9D-4371FCE69FAA}">
      <dsp:nvSpPr>
        <dsp:cNvPr id="0" name=""/>
        <dsp:cNvSpPr/>
      </dsp:nvSpPr>
      <dsp:spPr>
        <a:xfrm>
          <a:off x="1826046" y="449594"/>
          <a:ext cx="2168072" cy="824225"/>
        </a:xfrm>
        <a:custGeom>
          <a:avLst/>
          <a:gdLst/>
          <a:ahLst/>
          <a:cxnLst/>
          <a:rect l="0" t="0" r="0" b="0"/>
          <a:pathLst>
            <a:path>
              <a:moveTo>
                <a:pt x="2168072" y="0"/>
              </a:moveTo>
              <a:lnTo>
                <a:pt x="2168072" y="730156"/>
              </a:lnTo>
              <a:lnTo>
                <a:pt x="0" y="730156"/>
              </a:lnTo>
              <a:lnTo>
                <a:pt x="0" y="8242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BB3000-2234-244C-9E27-15DA0AF3C1D0}">
      <dsp:nvSpPr>
        <dsp:cNvPr id="0" name=""/>
        <dsp:cNvSpPr/>
      </dsp:nvSpPr>
      <dsp:spPr>
        <a:xfrm>
          <a:off x="570719" y="1721768"/>
          <a:ext cx="412112" cy="2687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769"/>
              </a:lnTo>
              <a:lnTo>
                <a:pt x="412112" y="2687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E5044C-CDF1-824A-967A-1E363FB81C1D}">
      <dsp:nvSpPr>
        <dsp:cNvPr id="0" name=""/>
        <dsp:cNvSpPr/>
      </dsp:nvSpPr>
      <dsp:spPr>
        <a:xfrm>
          <a:off x="570719" y="449594"/>
          <a:ext cx="3423399" cy="824225"/>
        </a:xfrm>
        <a:custGeom>
          <a:avLst/>
          <a:gdLst/>
          <a:ahLst/>
          <a:cxnLst/>
          <a:rect l="0" t="0" r="0" b="0"/>
          <a:pathLst>
            <a:path>
              <a:moveTo>
                <a:pt x="3423399" y="0"/>
              </a:moveTo>
              <a:lnTo>
                <a:pt x="3423399" y="730156"/>
              </a:lnTo>
              <a:lnTo>
                <a:pt x="0" y="730156"/>
              </a:lnTo>
              <a:lnTo>
                <a:pt x="0" y="8242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4AED02-C1C4-BD43-BC71-BC5ED09C941A}">
      <dsp:nvSpPr>
        <dsp:cNvPr id="0" name=""/>
        <dsp:cNvSpPr/>
      </dsp:nvSpPr>
      <dsp:spPr>
        <a:xfrm>
          <a:off x="3770144" y="1645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B4A8B-B4B9-9A42-ABF7-7C306C73CCFF}">
      <dsp:nvSpPr>
        <dsp:cNvPr id="0" name=""/>
        <dsp:cNvSpPr/>
      </dsp:nvSpPr>
      <dsp:spPr>
        <a:xfrm>
          <a:off x="3770144" y="1645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A95D48-AF1C-7D47-BAA0-E86AB821F965}">
      <dsp:nvSpPr>
        <dsp:cNvPr id="0" name=""/>
        <dsp:cNvSpPr/>
      </dsp:nvSpPr>
      <dsp:spPr>
        <a:xfrm>
          <a:off x="3546170" y="82276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nCSIRT.MZ</a:t>
          </a:r>
          <a:endParaRPr lang="en-US" sz="1000" kern="1200" dirty="0"/>
        </a:p>
      </dsp:txBody>
      <dsp:txXfrm>
        <a:off x="3546170" y="82276"/>
        <a:ext cx="895897" cy="286687"/>
      </dsp:txXfrm>
    </dsp:sp>
    <dsp:sp modelId="{395AD152-7789-F544-99ED-17ECBE935E55}">
      <dsp:nvSpPr>
        <dsp:cNvPr id="0" name=""/>
        <dsp:cNvSpPr/>
      </dsp:nvSpPr>
      <dsp:spPr>
        <a:xfrm>
          <a:off x="346744" y="1273820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F7C84D-FA25-D349-B2E4-13E197B385DD}">
      <dsp:nvSpPr>
        <dsp:cNvPr id="0" name=""/>
        <dsp:cNvSpPr/>
      </dsp:nvSpPr>
      <dsp:spPr>
        <a:xfrm>
          <a:off x="346744" y="1273820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88617C-C6E0-A942-8992-B2A805F12331}">
      <dsp:nvSpPr>
        <dsp:cNvPr id="0" name=""/>
        <dsp:cNvSpPr/>
      </dsp:nvSpPr>
      <dsp:spPr>
        <a:xfrm>
          <a:off x="122770" y="1354450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CSIRT Academia</a:t>
          </a:r>
        </a:p>
      </dsp:txBody>
      <dsp:txXfrm>
        <a:off x="122770" y="1354450"/>
        <a:ext cx="895897" cy="286687"/>
      </dsp:txXfrm>
    </dsp:sp>
    <dsp:sp modelId="{EAA30410-C02A-5C4C-A461-D32834941012}">
      <dsp:nvSpPr>
        <dsp:cNvPr id="0" name=""/>
        <dsp:cNvSpPr/>
      </dsp:nvSpPr>
      <dsp:spPr>
        <a:xfrm>
          <a:off x="929078" y="1909907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CFFE0B-A0E7-E645-9C19-A7D2C827C6F8}">
      <dsp:nvSpPr>
        <dsp:cNvPr id="0" name=""/>
        <dsp:cNvSpPr/>
      </dsp:nvSpPr>
      <dsp:spPr>
        <a:xfrm>
          <a:off x="929078" y="1909907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DDCD00-A915-AD49-ABDF-8DDA747CCCA7}">
      <dsp:nvSpPr>
        <dsp:cNvPr id="0" name=""/>
        <dsp:cNvSpPr/>
      </dsp:nvSpPr>
      <dsp:spPr>
        <a:xfrm>
          <a:off x="705103" y="1990538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CSIRT </a:t>
          </a:r>
          <a:r>
            <a:rPr lang="en-US" sz="1000" kern="1200" dirty="0" err="1"/>
            <a:t>Institucional</a:t>
          </a:r>
          <a:endParaRPr lang="en-US" sz="1000" kern="1200" dirty="0"/>
        </a:p>
      </dsp:txBody>
      <dsp:txXfrm>
        <a:off x="705103" y="1990538"/>
        <a:ext cx="895897" cy="286687"/>
      </dsp:txXfrm>
    </dsp:sp>
    <dsp:sp modelId="{413C88F1-268D-044B-AF8F-5CFE6DE7AA96}">
      <dsp:nvSpPr>
        <dsp:cNvPr id="0" name=""/>
        <dsp:cNvSpPr/>
      </dsp:nvSpPr>
      <dsp:spPr>
        <a:xfrm>
          <a:off x="1516426" y="1273820"/>
          <a:ext cx="619239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200FD8-457E-E14A-A3F5-1ED72DFAAA17}">
      <dsp:nvSpPr>
        <dsp:cNvPr id="0" name=""/>
        <dsp:cNvSpPr/>
      </dsp:nvSpPr>
      <dsp:spPr>
        <a:xfrm>
          <a:off x="1516426" y="1273820"/>
          <a:ext cx="619239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44FE76-23D9-724A-BA0D-00A51BC5E1D5}">
      <dsp:nvSpPr>
        <dsp:cNvPr id="0" name=""/>
        <dsp:cNvSpPr/>
      </dsp:nvSpPr>
      <dsp:spPr>
        <a:xfrm>
          <a:off x="1206806" y="1354450"/>
          <a:ext cx="1238479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/>
            <a:t>ERIST </a:t>
          </a:r>
          <a:r>
            <a:rPr lang="en-US" sz="900" b="1" kern="1200" dirty="0" err="1"/>
            <a:t>Telecomunicações</a:t>
          </a:r>
          <a:endParaRPr lang="en-US" sz="900" b="1" kern="1200" dirty="0"/>
        </a:p>
      </dsp:txBody>
      <dsp:txXfrm>
        <a:off x="1206806" y="1354450"/>
        <a:ext cx="1238479" cy="286687"/>
      </dsp:txXfrm>
    </dsp:sp>
    <dsp:sp modelId="{DD29F620-5EC9-FD46-8541-4A2617D7CDAA}">
      <dsp:nvSpPr>
        <dsp:cNvPr id="0" name=""/>
        <dsp:cNvSpPr/>
      </dsp:nvSpPr>
      <dsp:spPr>
        <a:xfrm>
          <a:off x="2235793" y="1909907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8FBF8D-C0F0-684A-8665-40C437D3A885}">
      <dsp:nvSpPr>
        <dsp:cNvPr id="0" name=""/>
        <dsp:cNvSpPr/>
      </dsp:nvSpPr>
      <dsp:spPr>
        <a:xfrm>
          <a:off x="2235793" y="1909907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08B87A-703E-2B41-9941-2350F720852B}">
      <dsp:nvSpPr>
        <dsp:cNvPr id="0" name=""/>
        <dsp:cNvSpPr/>
      </dsp:nvSpPr>
      <dsp:spPr>
        <a:xfrm>
          <a:off x="2011818" y="1990538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SOC-CSIRT INCM</a:t>
          </a:r>
        </a:p>
      </dsp:txBody>
      <dsp:txXfrm>
        <a:off x="2011818" y="1990538"/>
        <a:ext cx="895897" cy="286687"/>
      </dsp:txXfrm>
    </dsp:sp>
    <dsp:sp modelId="{DB6C4F6A-4C20-3540-9828-3FDD9694E671}">
      <dsp:nvSpPr>
        <dsp:cNvPr id="0" name=""/>
        <dsp:cNvSpPr/>
      </dsp:nvSpPr>
      <dsp:spPr>
        <a:xfrm>
          <a:off x="2235793" y="2545994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72EA0-81BD-5647-B8B1-F76ED406DCF3}">
      <dsp:nvSpPr>
        <dsp:cNvPr id="0" name=""/>
        <dsp:cNvSpPr/>
      </dsp:nvSpPr>
      <dsp:spPr>
        <a:xfrm>
          <a:off x="2235793" y="2545994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72A8E8-24F5-5E4A-A4F7-569E58548B2F}">
      <dsp:nvSpPr>
        <dsp:cNvPr id="0" name=""/>
        <dsp:cNvSpPr/>
      </dsp:nvSpPr>
      <dsp:spPr>
        <a:xfrm>
          <a:off x="2011818" y="2626625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cSIRT</a:t>
          </a:r>
          <a:r>
            <a:rPr lang="en-US" sz="1000" kern="1200" dirty="0"/>
            <a:t> </a:t>
          </a:r>
          <a:r>
            <a:rPr lang="en-US" sz="1000" kern="1200" dirty="0" err="1"/>
            <a:t>Operadores</a:t>
          </a:r>
          <a:endParaRPr lang="en-US" sz="1000" kern="1200" dirty="0"/>
        </a:p>
      </dsp:txBody>
      <dsp:txXfrm>
        <a:off x="2011818" y="2626625"/>
        <a:ext cx="895897" cy="286687"/>
      </dsp:txXfrm>
    </dsp:sp>
    <dsp:sp modelId="{846017C9-D095-1149-B359-2EBC56275E5F}">
      <dsp:nvSpPr>
        <dsp:cNvPr id="0" name=""/>
        <dsp:cNvSpPr/>
      </dsp:nvSpPr>
      <dsp:spPr>
        <a:xfrm>
          <a:off x="2857399" y="1273820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D9ED55-7BA5-2F45-9FA3-4855612BFC9E}">
      <dsp:nvSpPr>
        <dsp:cNvPr id="0" name=""/>
        <dsp:cNvSpPr/>
      </dsp:nvSpPr>
      <dsp:spPr>
        <a:xfrm>
          <a:off x="2857399" y="1273820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9CFBBB-4ADF-4841-B24D-5CBF9048EB35}">
      <dsp:nvSpPr>
        <dsp:cNvPr id="0" name=""/>
        <dsp:cNvSpPr/>
      </dsp:nvSpPr>
      <dsp:spPr>
        <a:xfrm>
          <a:off x="2633425" y="1354450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CSIRT </a:t>
          </a:r>
          <a:r>
            <a:rPr lang="en-US" sz="1000" kern="1200" dirty="0" err="1"/>
            <a:t>Financeiro</a:t>
          </a:r>
          <a:endParaRPr lang="en-US" sz="1000" kern="1200" dirty="0"/>
        </a:p>
      </dsp:txBody>
      <dsp:txXfrm>
        <a:off x="2633425" y="1354450"/>
        <a:ext cx="895897" cy="286687"/>
      </dsp:txXfrm>
    </dsp:sp>
    <dsp:sp modelId="{92CD40B6-A076-1F4A-812B-5FE444F911B6}">
      <dsp:nvSpPr>
        <dsp:cNvPr id="0" name=""/>
        <dsp:cNvSpPr/>
      </dsp:nvSpPr>
      <dsp:spPr>
        <a:xfrm>
          <a:off x="3439733" y="1909907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25B7C7-D4ED-4D40-91D3-B099C194ABC1}">
      <dsp:nvSpPr>
        <dsp:cNvPr id="0" name=""/>
        <dsp:cNvSpPr/>
      </dsp:nvSpPr>
      <dsp:spPr>
        <a:xfrm>
          <a:off x="3439733" y="1909907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9CB903-6F60-1B4C-A6D1-72E53A20500C}">
      <dsp:nvSpPr>
        <dsp:cNvPr id="0" name=""/>
        <dsp:cNvSpPr/>
      </dsp:nvSpPr>
      <dsp:spPr>
        <a:xfrm>
          <a:off x="3215758" y="1990538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CSIRT </a:t>
          </a:r>
          <a:r>
            <a:rPr lang="en-US" sz="1000" kern="1200" dirty="0" err="1"/>
            <a:t>Institucional</a:t>
          </a:r>
          <a:endParaRPr lang="en-US" sz="1000" kern="1200" dirty="0"/>
        </a:p>
      </dsp:txBody>
      <dsp:txXfrm>
        <a:off x="3215758" y="1990538"/>
        <a:ext cx="895897" cy="286687"/>
      </dsp:txXfrm>
    </dsp:sp>
    <dsp:sp modelId="{2B957755-2FD5-8E48-98EF-82073BBB0063}">
      <dsp:nvSpPr>
        <dsp:cNvPr id="0" name=""/>
        <dsp:cNvSpPr/>
      </dsp:nvSpPr>
      <dsp:spPr>
        <a:xfrm>
          <a:off x="3941435" y="1273820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009309-597B-CA44-AB06-B3F3D2944520}">
      <dsp:nvSpPr>
        <dsp:cNvPr id="0" name=""/>
        <dsp:cNvSpPr/>
      </dsp:nvSpPr>
      <dsp:spPr>
        <a:xfrm>
          <a:off x="3941435" y="1273820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E06BB5-1762-5246-8F48-5773EFA1D5A0}">
      <dsp:nvSpPr>
        <dsp:cNvPr id="0" name=""/>
        <dsp:cNvSpPr/>
      </dsp:nvSpPr>
      <dsp:spPr>
        <a:xfrm>
          <a:off x="3717461" y="1354450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CSIRT </a:t>
          </a:r>
          <a:r>
            <a:rPr lang="en-US" sz="1000" kern="1200" dirty="0" err="1"/>
            <a:t>Governo</a:t>
          </a:r>
          <a:endParaRPr lang="en-US" sz="1000" kern="1200" dirty="0"/>
        </a:p>
      </dsp:txBody>
      <dsp:txXfrm>
        <a:off x="3717461" y="1354450"/>
        <a:ext cx="895897" cy="286687"/>
      </dsp:txXfrm>
    </dsp:sp>
    <dsp:sp modelId="{695FE9E5-A523-AB47-A46A-095005D3B3E3}">
      <dsp:nvSpPr>
        <dsp:cNvPr id="0" name=""/>
        <dsp:cNvSpPr/>
      </dsp:nvSpPr>
      <dsp:spPr>
        <a:xfrm>
          <a:off x="4523769" y="1909907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E88E5-7856-BE4C-86B7-FF14C87AEF8E}">
      <dsp:nvSpPr>
        <dsp:cNvPr id="0" name=""/>
        <dsp:cNvSpPr/>
      </dsp:nvSpPr>
      <dsp:spPr>
        <a:xfrm>
          <a:off x="4523769" y="1909907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8D5814-EDB2-8348-8C4F-E7DDA810260E}">
      <dsp:nvSpPr>
        <dsp:cNvPr id="0" name=""/>
        <dsp:cNvSpPr/>
      </dsp:nvSpPr>
      <dsp:spPr>
        <a:xfrm>
          <a:off x="4299794" y="1990538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CSIRT </a:t>
          </a:r>
          <a:r>
            <a:rPr lang="en-US" sz="1000" kern="1200" dirty="0" err="1"/>
            <a:t>Institucional</a:t>
          </a:r>
          <a:endParaRPr lang="en-US" sz="1000" kern="1200" dirty="0"/>
        </a:p>
      </dsp:txBody>
      <dsp:txXfrm>
        <a:off x="4299794" y="1990538"/>
        <a:ext cx="895897" cy="286687"/>
      </dsp:txXfrm>
    </dsp:sp>
    <dsp:sp modelId="{8A4EDFB2-E600-0D4D-A71D-6C3B51561475}">
      <dsp:nvSpPr>
        <dsp:cNvPr id="0" name=""/>
        <dsp:cNvSpPr/>
      </dsp:nvSpPr>
      <dsp:spPr>
        <a:xfrm>
          <a:off x="5025471" y="1273820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BEE064-7E5B-7542-8D2B-E245543B2ED7}">
      <dsp:nvSpPr>
        <dsp:cNvPr id="0" name=""/>
        <dsp:cNvSpPr/>
      </dsp:nvSpPr>
      <dsp:spPr>
        <a:xfrm>
          <a:off x="5025471" y="1273820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FCFDA4-1861-174E-BDAB-95085A37DC2B}">
      <dsp:nvSpPr>
        <dsp:cNvPr id="0" name=""/>
        <dsp:cNvSpPr/>
      </dsp:nvSpPr>
      <dsp:spPr>
        <a:xfrm>
          <a:off x="4801497" y="1354450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CSIRT </a:t>
          </a:r>
          <a:r>
            <a:rPr lang="en-US" sz="1000" kern="1200" dirty="0" err="1"/>
            <a:t>Municipais</a:t>
          </a:r>
          <a:endParaRPr lang="en-US" sz="1000" kern="1200" dirty="0"/>
        </a:p>
      </dsp:txBody>
      <dsp:txXfrm>
        <a:off x="4801497" y="1354450"/>
        <a:ext cx="895897" cy="286687"/>
      </dsp:txXfrm>
    </dsp:sp>
    <dsp:sp modelId="{077CCBE1-F6CE-7D44-A7EE-BFC92604A487}">
      <dsp:nvSpPr>
        <dsp:cNvPr id="0" name=""/>
        <dsp:cNvSpPr/>
      </dsp:nvSpPr>
      <dsp:spPr>
        <a:xfrm>
          <a:off x="6109508" y="1273820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05174B-1971-6C49-B4A0-6E5EF47A881C}">
      <dsp:nvSpPr>
        <dsp:cNvPr id="0" name=""/>
        <dsp:cNvSpPr/>
      </dsp:nvSpPr>
      <dsp:spPr>
        <a:xfrm>
          <a:off x="6109508" y="1273820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9742DD-FA9D-3346-8F5F-72C0B950EAD0}">
      <dsp:nvSpPr>
        <dsp:cNvPr id="0" name=""/>
        <dsp:cNvSpPr/>
      </dsp:nvSpPr>
      <dsp:spPr>
        <a:xfrm>
          <a:off x="5885533" y="1354450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CSIRT </a:t>
          </a:r>
          <a:r>
            <a:rPr lang="en-US" sz="1000" kern="1200" dirty="0" err="1"/>
            <a:t>Provinciais</a:t>
          </a:r>
          <a:endParaRPr lang="en-US" sz="1000" kern="1200" dirty="0"/>
        </a:p>
      </dsp:txBody>
      <dsp:txXfrm>
        <a:off x="5885533" y="1354450"/>
        <a:ext cx="895897" cy="286687"/>
      </dsp:txXfrm>
    </dsp:sp>
    <dsp:sp modelId="{DBBA1174-8F2D-4947-B27D-664EDB1302E2}">
      <dsp:nvSpPr>
        <dsp:cNvPr id="0" name=""/>
        <dsp:cNvSpPr/>
      </dsp:nvSpPr>
      <dsp:spPr>
        <a:xfrm>
          <a:off x="7193544" y="1273820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57787F-D7D3-F243-B35D-7DD755B49CAF}">
      <dsp:nvSpPr>
        <dsp:cNvPr id="0" name=""/>
        <dsp:cNvSpPr/>
      </dsp:nvSpPr>
      <dsp:spPr>
        <a:xfrm>
          <a:off x="7193544" y="1273820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197F09-6E99-654E-9A4B-8915B33FEB8C}">
      <dsp:nvSpPr>
        <dsp:cNvPr id="0" name=""/>
        <dsp:cNvSpPr/>
      </dsp:nvSpPr>
      <dsp:spPr>
        <a:xfrm>
          <a:off x="6969569" y="1354450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CSIRTs ...</a:t>
          </a:r>
        </a:p>
      </dsp:txBody>
      <dsp:txXfrm>
        <a:off x="6969569" y="1354450"/>
        <a:ext cx="895897" cy="286687"/>
      </dsp:txXfrm>
    </dsp:sp>
    <dsp:sp modelId="{5C0ADCC0-9086-7441-A658-F0A7B610B808}">
      <dsp:nvSpPr>
        <dsp:cNvPr id="0" name=""/>
        <dsp:cNvSpPr/>
      </dsp:nvSpPr>
      <dsp:spPr>
        <a:xfrm>
          <a:off x="3228126" y="637732"/>
          <a:ext cx="447948" cy="44794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B7CE50-BDDF-F447-9F63-A4891B2BC57C}">
      <dsp:nvSpPr>
        <dsp:cNvPr id="0" name=""/>
        <dsp:cNvSpPr/>
      </dsp:nvSpPr>
      <dsp:spPr>
        <a:xfrm>
          <a:off x="3228126" y="637732"/>
          <a:ext cx="447948" cy="44794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D33EF-1956-994D-9B25-B0936090B52E}">
      <dsp:nvSpPr>
        <dsp:cNvPr id="0" name=""/>
        <dsp:cNvSpPr/>
      </dsp:nvSpPr>
      <dsp:spPr>
        <a:xfrm>
          <a:off x="3004152" y="718363"/>
          <a:ext cx="895897" cy="2866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Secretariado</a:t>
          </a:r>
          <a:r>
            <a:rPr lang="en-US" sz="1000" kern="1200" dirty="0"/>
            <a:t> (INTIC)</a:t>
          </a:r>
        </a:p>
      </dsp:txBody>
      <dsp:txXfrm>
        <a:off x="3004152" y="718363"/>
        <a:ext cx="895897" cy="286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25E6EA4F-AB5E-395A-5E83-A2BF8EEF052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pitchFamily="-111" charset="0"/>
                <a:ea typeface="+mn-ea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4E7C6F7A-77ED-682A-C59A-F61405391FD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0175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latin typeface="Arial" pitchFamily="-111" charset="0"/>
                <a:ea typeface="+mn-ea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53604" name="Rectangle 4">
            <a:extLst>
              <a:ext uri="{FF2B5EF4-FFF2-40B4-BE49-F238E27FC236}">
                <a16:creationId xmlns:a16="http://schemas.microsoft.com/office/drawing/2014/main" id="{FCF3B685-E818-D671-C9BB-105B072FC1E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pitchFamily="-111" charset="0"/>
                <a:ea typeface="+mn-ea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53605" name="Rectangle 5">
            <a:extLst>
              <a:ext uri="{FF2B5EF4-FFF2-40B4-BE49-F238E27FC236}">
                <a16:creationId xmlns:a16="http://schemas.microsoft.com/office/drawing/2014/main" id="{433794BD-7317-D8C1-DC7B-B3C82DD1328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0175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mtClean="0"/>
            </a:lvl1pPr>
          </a:lstStyle>
          <a:p>
            <a:pPr>
              <a:defRPr/>
            </a:pPr>
            <a:fld id="{1928FE78-7BCC-054F-84A1-7F61039D55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379EE05C-8678-3708-5C9B-7DC79DEB1A6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pitchFamily="-111" charset="0"/>
                <a:ea typeface="+mn-ea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099DD896-2504-408B-02A9-154D3C6689D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40175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latin typeface="Arial" pitchFamily="-111" charset="0"/>
                <a:ea typeface="+mn-ea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4D26346-93A7-6E8B-00C0-BE4E9F27D5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9988" y="693738"/>
            <a:ext cx="4616450" cy="34623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3" name="Rectangle 5">
            <a:extLst>
              <a:ext uri="{FF2B5EF4-FFF2-40B4-BE49-F238E27FC236}">
                <a16:creationId xmlns:a16="http://schemas.microsoft.com/office/drawing/2014/main" id="{14767C96-40E4-7BD1-166A-E0D7B029239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86263"/>
            <a:ext cx="5564188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0534" name="Rectangle 6">
            <a:extLst>
              <a:ext uri="{FF2B5EF4-FFF2-40B4-BE49-F238E27FC236}">
                <a16:creationId xmlns:a16="http://schemas.microsoft.com/office/drawing/2014/main" id="{1DE9F67C-BFBD-D06E-305B-D8C7AC1C3E3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pitchFamily="-111" charset="0"/>
                <a:ea typeface="+mn-ea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50535" name="Rectangle 7">
            <a:extLst>
              <a:ext uri="{FF2B5EF4-FFF2-40B4-BE49-F238E27FC236}">
                <a16:creationId xmlns:a16="http://schemas.microsoft.com/office/drawing/2014/main" id="{36C800E4-4C65-ACC3-3C18-015A5D6911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0175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mtClean="0"/>
            </a:lvl1pPr>
          </a:lstStyle>
          <a:p>
            <a:pPr>
              <a:defRPr/>
            </a:pPr>
            <a:fld id="{451E427B-EE6F-3542-A7B9-093961B294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9E20F81A-4224-B721-A4E6-65FD78675F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7713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0938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290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7327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3047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8767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4487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0207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D2CA990-55FA-C842-B037-FD0322CBF7C5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C5BD1DF3-EBE4-1707-A947-63AA197803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9C851074-1A87-2CD6-62C1-504757042D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1E427B-EE6F-3542-A7B9-093961B2941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107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9C4DC-C097-7D45-4D1E-F77D61CEB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DF4114-C488-509D-1C0A-3B6C2B8F8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E887E-B19F-B3B2-45E3-8163F38F66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CC642-6822-C92A-FA6E-C7979BD010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1E427B-EE6F-3542-A7B9-093961B2941D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2293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07899-9E77-EB9F-ED62-F97CABEB2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5E1F21-DB3C-FB97-E540-6024BFAFCE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57059A-1C13-5BF7-E69E-2999B05AD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97320-0EA9-286E-BFBD-D401BAA0C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1E427B-EE6F-3542-A7B9-093961B2941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8436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310B7-23B5-F828-A55C-5DB6BDE3E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8BDB21-DB4E-3E4B-689F-F2541D709E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47D9A3-B3C1-0B2D-3362-7AE0B9D2F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3998C-99AD-602C-5FC5-B987762B7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1E427B-EE6F-3542-A7B9-093961B2941D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507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08DBE-C19D-47D9-B24C-6579D3CF8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F332D3-1015-5620-AB32-C49A887E24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6565B7-2BF2-5A3C-31F4-4B4330DCA0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2B404-926E-789E-BF5E-AA7AF94A4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1E427B-EE6F-3542-A7B9-093961B2941D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708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estilo do título mestre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61875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6284" y="846138"/>
            <a:ext cx="7960765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6284" y="2200040"/>
            <a:ext cx="7960765" cy="39261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87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pt-BR" dirty="0"/>
              <a:t>Clique para editar o estilo do título mestre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Century Gothic" panose="020B0502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dirty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51567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880" y="846138"/>
            <a:ext cx="8032720" cy="1143000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estilo do título mestre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54690" y="2238445"/>
            <a:ext cx="3841110" cy="388771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38445"/>
            <a:ext cx="4038600" cy="388771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06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2588" y="8461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Clique para editar o estilo do título mestre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228997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3006545"/>
            <a:ext cx="4040188" cy="311961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228997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3006545"/>
            <a:ext cx="4041775" cy="311961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116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2661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98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895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880" y="932675"/>
            <a:ext cx="288763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dirty="0"/>
              <a:t>Clique para editar o estilo do título mestre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932675"/>
            <a:ext cx="5111750" cy="51934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77880" y="2276850"/>
            <a:ext cx="2887633" cy="3849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45126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1124699"/>
            <a:ext cx="5486400" cy="360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850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estilo do título mestre</a:t>
            </a:r>
            <a:endParaRPr lang="en-US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123230"/>
            <a:ext cx="8229600" cy="400293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36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894270"/>
            <a:ext cx="2057400" cy="5231893"/>
          </a:xfrm>
          <a:prstGeom prst="rect">
            <a:avLst/>
          </a:prstGeom>
        </p:spPr>
        <p:txBody>
          <a:bodyPr vert="eaVert"/>
          <a:lstStyle/>
          <a:p>
            <a:r>
              <a:rPr lang="pt-BR" dirty="0"/>
              <a:t>Clique para editar o estilo do título mestre</a:t>
            </a:r>
            <a:endParaRPr lang="en-US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894270"/>
            <a:ext cx="6019800" cy="523189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833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577880" y="932676"/>
            <a:ext cx="8108920" cy="5193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58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270" y="894270"/>
            <a:ext cx="7758113" cy="8302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54050" y="2161635"/>
            <a:ext cx="7758113" cy="3964528"/>
          </a:xfrm>
        </p:spPr>
        <p:txBody>
          <a:bodyPr/>
          <a:lstStyle/>
          <a:p>
            <a:pPr lvl="0"/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1359133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050" y="894270"/>
            <a:ext cx="7758113" cy="8302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54050" y="2123230"/>
            <a:ext cx="3802063" cy="400293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08513" y="2123230"/>
            <a:ext cx="3803650" cy="4002933"/>
          </a:xfrm>
        </p:spPr>
        <p:txBody>
          <a:bodyPr/>
          <a:lstStyle/>
          <a:p>
            <a:pPr lvl="0"/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779702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12DFE-34CE-E75C-7435-D0A5A7093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0BAEF-514B-4541-81C3-DD2C8255EED1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2CF2B-A39F-EFAE-A090-A75983ACD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F9213-2DC1-5902-8812-957CBB05B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9CA6-7FFD-DC49-A52B-38D5ACA9374E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426539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CF714-E406-2A5B-8FC0-2373E3106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7A130-D355-6847-8836-C200E5A96408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D03BB-0516-E332-2C4C-0A9AC54C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A5C5B-7797-883F-3B38-2DB47BBEA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28632-EEF0-D648-80BC-8A8BAFB04E5A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1336289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3EDA6-0FE0-2EC3-1251-3051C8446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58F9A-E4BC-7D40-B16A-66FE82E7B7C3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6BF63-0202-B260-E76B-DF3FDAF6A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41EC7-1156-A740-A080-E242C3F66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DC5DA-EAD6-4C4C-9D78-E6A6AFCA26B3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1172360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8EFB0BB-84DD-A4C8-7882-CF7572636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BA3E7-0452-044F-8E26-F56AD6CD9A29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7693DFF-B25B-B570-0437-50463BD1D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DB5094D-A8F2-E41A-DF96-148D19BD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6309D-1FD1-9141-B599-274D2593AD80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3757079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59BCFCB-CCA4-5B7F-43C1-5AAE312B3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64ADD-CEDA-E94C-9F32-16B342B01320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7F63AFA-7DFF-F9DF-AC71-69F073542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5A38AD4-E556-0722-396A-62AE8BD42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98123-51E5-424B-A0C0-1C664F5C9CE8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1647393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C8A0EB4-D358-AA93-D5D6-EE47C804E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D4D2D-4745-4040-9412-9B0822388C11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DDF0ECA-D0F4-1ACF-2AFA-447D2B8F0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CB6F375-F54F-3FA2-84BD-8E06D68F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2E81D-54BE-C742-9EF0-C3BF5BB477F4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10046565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240F300-4CBC-0FF2-ADBC-AFCD2B98F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D4E2C-8E12-9143-A483-29114A53C600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EEC791A-667D-2AC7-374D-F19AD4873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ABAD13F-09CA-03B8-28FD-0420C188B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71EBB-E082-5A45-9C73-63651978BE3A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30488184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BC08D6B-5E2E-5344-E027-B7A1F0EFF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8C5A6-AC5C-C643-B16D-98BDEF92A6AC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75491B-2C4F-9C16-9900-E887BA150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2C6260-5FAF-477D-181E-2D0436956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76461-C6D7-ED49-89C2-7B669EA28FDA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28023296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2C674E4-EAC8-8BB8-583F-C943D653F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0952E-2EAD-7E48-9D70-253C0BE170AD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10A0767-67E2-EBBC-9695-2F2830323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1331C0-F7DC-DFF2-9CC8-C1BBF0F39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07CAB-59D2-274F-9166-831D097C7D65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8875792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598AA-083A-D4CD-B9EF-C2B7DEC5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133F2-AF53-264E-9A2B-A5CA42CC949C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5EAB9-B85E-8903-5CCE-7F23A5B17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2E525-6ED1-17AC-CA1F-5E14391CB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B714A-A0D6-6A4C-A140-3F59042554D4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40579755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83FC3-2081-72FD-5E59-58C28B235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533A0-32A1-474B-8DAC-16527FC5EE8A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B9BA6-1DAE-B5E1-FF7F-BF6FF0E7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320B-9173-DEB8-2385-E7EB1F064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F65A8-B643-C946-9320-1ABE87C71546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228570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9">
            <a:extLst>
              <a:ext uri="{FF2B5EF4-FFF2-40B4-BE49-F238E27FC236}">
                <a16:creationId xmlns:a16="http://schemas.microsoft.com/office/drawing/2014/main" id="{DAB4B939-9545-3BCB-C183-ABB8453D24B5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461963" y="6270625"/>
            <a:ext cx="8682037" cy="0"/>
          </a:xfrm>
          <a:prstGeom prst="line">
            <a:avLst/>
          </a:prstGeom>
          <a:noFill/>
          <a:ln w="9525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MZ"/>
          </a:p>
        </p:txBody>
      </p:sp>
      <p:sp>
        <p:nvSpPr>
          <p:cNvPr id="1027" name="Line 13">
            <a:extLst>
              <a:ext uri="{FF2B5EF4-FFF2-40B4-BE49-F238E27FC236}">
                <a16:creationId xmlns:a16="http://schemas.microsoft.com/office/drawing/2014/main" id="{87E9BFC2-DF48-AF82-FA62-75C4585C70AC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461963" y="0"/>
            <a:ext cx="0" cy="6270625"/>
          </a:xfrm>
          <a:prstGeom prst="line">
            <a:avLst/>
          </a:prstGeom>
          <a:noFill/>
          <a:ln w="9525">
            <a:solidFill>
              <a:srgbClr val="2D2B6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B8E60DC3-F0FA-15BE-53BB-6B96111C82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9750" y="6294438"/>
            <a:ext cx="8604250" cy="563562"/>
          </a:xfrm>
          <a:prstGeom prst="rect">
            <a:avLst/>
          </a:prstGeom>
          <a:solidFill>
            <a:srgbClr val="D1211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pt-PT" altLang="pt-PT" dirty="0"/>
          </a:p>
        </p:txBody>
      </p:sp>
      <p:sp>
        <p:nvSpPr>
          <p:cNvPr id="17" name="Text Box 18">
            <a:extLst>
              <a:ext uri="{FF2B5EF4-FFF2-40B4-BE49-F238E27FC236}">
                <a16:creationId xmlns:a16="http://schemas.microsoft.com/office/drawing/2014/main" id="{E4DD26F5-D044-F8F2-8AAA-FE3C98F9C3A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62025" y="6443663"/>
            <a:ext cx="5827713" cy="265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pt-PT" altLang="pt-PT" sz="1400" i="1" dirty="0">
                <a:solidFill>
                  <a:schemeClr val="bg1"/>
                </a:solidFill>
                <a:latin typeface="Century Gothic" panose="020B0502020202020204" pitchFamily="34" charset="0"/>
              </a:rPr>
              <a:t>Regulando as Comunicações Rumo à Transformação Digital</a:t>
            </a:r>
            <a:endParaRPr lang="en-US" altLang="pt-PT" sz="14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30" name="Line 20">
            <a:extLst>
              <a:ext uri="{FF2B5EF4-FFF2-40B4-BE49-F238E27FC236}">
                <a16:creationId xmlns:a16="http://schemas.microsoft.com/office/drawing/2014/main" id="{A6A93B32-19C0-C224-BC35-0028AC07F99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61963" y="741363"/>
            <a:ext cx="8682037" cy="0"/>
          </a:xfrm>
          <a:prstGeom prst="line">
            <a:avLst/>
          </a:prstGeom>
          <a:noFill/>
          <a:ln w="9525">
            <a:solidFill>
              <a:srgbClr val="2D2B6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/>
          </a:p>
        </p:txBody>
      </p:sp>
      <p:pic>
        <p:nvPicPr>
          <p:cNvPr id="1031" name="Picture 18">
            <a:extLst>
              <a:ext uri="{FF2B5EF4-FFF2-40B4-BE49-F238E27FC236}">
                <a16:creationId xmlns:a16="http://schemas.microsoft.com/office/drawing/2014/main" id="{F0CD2CC1-B271-6F8F-A7CB-3515103B4BD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1763"/>
            <a:ext cx="1366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774A3E-8646-B8FC-610B-409FDDAA58F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88" y="6297613"/>
            <a:ext cx="460375" cy="563562"/>
          </a:xfrm>
          <a:prstGeom prst="rect">
            <a:avLst/>
          </a:prstGeom>
          <a:solidFill>
            <a:srgbClr val="D1211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pt-PT" altLang="pt-PT" dirty="0"/>
          </a:p>
        </p:txBody>
      </p:sp>
      <p:sp>
        <p:nvSpPr>
          <p:cNvPr id="1033" name="Line 13">
            <a:extLst>
              <a:ext uri="{FF2B5EF4-FFF2-40B4-BE49-F238E27FC236}">
                <a16:creationId xmlns:a16="http://schemas.microsoft.com/office/drawing/2014/main" id="{B7C02363-6345-504B-585B-84615C0487CD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8758238" y="741363"/>
            <a:ext cx="0" cy="5529262"/>
          </a:xfrm>
          <a:prstGeom prst="line">
            <a:avLst/>
          </a:prstGeom>
          <a:noFill/>
          <a:ln w="9525">
            <a:solidFill>
              <a:srgbClr val="2D2B6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064DBD85-9D03-002C-B312-6CA63632F3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54050" y="793750"/>
            <a:ext cx="77581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en-US"/>
              <a:t>Click to edit Master title style</a:t>
            </a:r>
          </a:p>
        </p:txBody>
      </p:sp>
      <p:sp>
        <p:nvSpPr>
          <p:cNvPr id="1035" name="Rectangle 19">
            <a:extLst>
              <a:ext uri="{FF2B5EF4-FFF2-40B4-BE49-F238E27FC236}">
                <a16:creationId xmlns:a16="http://schemas.microsoft.com/office/drawing/2014/main" id="{E006241A-193B-175B-2296-D48DD85C3B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54050" y="2008188"/>
            <a:ext cx="6989763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en-US"/>
              <a:t>Click to edit Master text styles</a:t>
            </a:r>
          </a:p>
          <a:p>
            <a:pPr lvl="1"/>
            <a:r>
              <a:rPr lang="pt-PT" altLang="en-US"/>
              <a:t>Second level</a:t>
            </a:r>
          </a:p>
          <a:p>
            <a:pPr lvl="2"/>
            <a:r>
              <a:rPr lang="pt-PT" altLang="en-US"/>
              <a:t>Third level</a:t>
            </a:r>
          </a:p>
          <a:p>
            <a:pPr lvl="3"/>
            <a:r>
              <a:rPr lang="pt-PT" altLang="en-US"/>
              <a:t>Fourth level</a:t>
            </a:r>
          </a:p>
          <a:p>
            <a:pPr lvl="4"/>
            <a:r>
              <a:rPr lang="pt-PT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entury Gothic" panose="020B0502020202020204" pitchFamily="34" charset="0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entury Gothic" panose="020B050202020202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entury Gothic" panose="020B050202020202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entury Gothic" panose="020B050202020202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entury Gothic" panose="020B0502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defRPr sz="3200">
          <a:solidFill>
            <a:schemeClr val="tx1"/>
          </a:solidFill>
          <a:latin typeface="Century Gothic" panose="020B0502020202020204" pitchFamily="34" charset="0"/>
          <a:ea typeface="ＭＳ Ｐゴシック" panose="020B0600070205080204" pitchFamily="34" charset="-128"/>
          <a:cs typeface="+mn-cs"/>
        </a:defRPr>
      </a:lvl1pPr>
      <a:lvl2pPr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defRPr sz="2800">
          <a:solidFill>
            <a:schemeClr val="tx1"/>
          </a:solidFill>
          <a:latin typeface="Century Gothic" panose="020B0502020202020204" pitchFamily="34" charset="0"/>
          <a:ea typeface="ＭＳ Ｐゴシック" pitchFamily="-111" charset="-128"/>
        </a:defRPr>
      </a:lvl2pPr>
      <a:lvl3pPr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Wingdings" pitchFamily="2" charset="2"/>
        <a:defRPr sz="2400">
          <a:solidFill>
            <a:schemeClr val="tx1"/>
          </a:solidFill>
          <a:latin typeface="Century Gothic" panose="020B0502020202020204" pitchFamily="34" charset="0"/>
          <a:ea typeface="ＭＳ Ｐゴシック" pitchFamily="-111" charset="-128"/>
        </a:defRPr>
      </a:lvl3pPr>
      <a:lvl4pPr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Wingdings" pitchFamily="2" charset="2"/>
        <a:defRPr sz="2000">
          <a:solidFill>
            <a:schemeClr val="tx1"/>
          </a:solidFill>
          <a:latin typeface="Century Gothic" panose="020B0502020202020204" pitchFamily="34" charset="0"/>
          <a:ea typeface="ＭＳ Ｐゴシック" pitchFamily="-111" charset="-128"/>
        </a:defRPr>
      </a:lvl4pPr>
      <a:lvl5pPr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Wingdings" pitchFamily="2" charset="2"/>
        <a:defRPr>
          <a:solidFill>
            <a:schemeClr val="tx1"/>
          </a:solidFill>
          <a:latin typeface="Century Gothic" panose="020B0502020202020204" pitchFamily="34" charset="0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3E8B9348-98F3-8DD5-D654-356B5BBAF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pt-PT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7B4FFD59-5584-01B9-AE23-964664BE39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pt-PT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CBF42-F9BA-9A97-5AD3-D970BA4EF7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319D9A1C-07C2-A34B-A4F7-19B4DF469320}" type="datetimeFigureOut">
              <a:rPr lang="pt-PT"/>
              <a:pPr>
                <a:defRPr/>
              </a:pPr>
              <a:t>18/11/25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9394D-EBA2-A5DF-BA2D-3364C502FD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D5BD4-CB3B-9D46-734F-34618BF5AA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mtClean="0">
                <a:solidFill>
                  <a:srgbClr val="767676"/>
                </a:solidFill>
              </a:defRPr>
            </a:lvl1pPr>
          </a:lstStyle>
          <a:p>
            <a:pPr>
              <a:defRPr/>
            </a:pPr>
            <a:fld id="{16C5F07C-8EA4-BC4E-902E-9BEC89387FEC}" type="slidenum">
              <a:rPr lang="pt-PT" altLang="en-US"/>
              <a:pPr>
                <a:defRPr/>
              </a:pPr>
              <a:t>‹#›</a:t>
            </a:fld>
            <a:endParaRPr lang="pt-P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://www.erist.incm.gov.mz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info.erist@incm.gov.mz" TargetMode="External"/><Relationship Id="rId5" Type="http://schemas.openxmlformats.org/officeDocument/2006/relationships/hyperlink" Target="mailto:erist@incm.gov.mz" TargetMode="External"/><Relationship Id="rId4" Type="http://schemas.openxmlformats.org/officeDocument/2006/relationships/hyperlink" Target="mailto:soc@incm.gov.mz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0DEBF58-5821-8E15-6F2A-79B7D4CA0EE6}"/>
              </a:ext>
            </a:extLst>
          </p:cNvPr>
          <p:cNvSpPr/>
          <p:nvPr/>
        </p:nvSpPr>
        <p:spPr>
          <a:xfrm>
            <a:off x="0" y="-219075"/>
            <a:ext cx="9144000" cy="10477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837E8265-1F31-089B-145F-32F336917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11113"/>
            <a:ext cx="1614488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F93F8A2D-C85C-377A-DC0E-B831CAFAF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688" y="5656490"/>
            <a:ext cx="7794625" cy="5000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0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aramond" pitchFamily="-111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aramond" pitchFamily="-111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aramond" pitchFamily="-111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aramond" pitchFamily="-111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kern="0" dirty="0">
                <a:solidFill>
                  <a:schemeClr val="accent6"/>
                </a:solidFill>
              </a:rPr>
              <a:t>18/11/25</a:t>
            </a:r>
            <a:endParaRPr lang="pt-PT" altLang="en-US" sz="1800" kern="0" dirty="0">
              <a:solidFill>
                <a:schemeClr val="accent6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2B0783AE-62EE-1834-38D0-5F2201667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63" y="4575175"/>
            <a:ext cx="7796212" cy="4984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0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aramond" pitchFamily="-111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aramond" pitchFamily="-111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aramond" pitchFamily="-111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aramond" pitchFamily="-111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pt-PT" altLang="en-US" sz="2000" kern="0" dirty="0">
                <a:solidFill>
                  <a:schemeClr val="accent6"/>
                </a:solidFill>
              </a:rPr>
              <a:t>INCM</a:t>
            </a:r>
            <a:r>
              <a:rPr lang="en-US" altLang="en-US" sz="2000" kern="0" dirty="0">
                <a:solidFill>
                  <a:schemeClr val="accent6"/>
                </a:solidFill>
              </a:rPr>
              <a:t> - Miceles Chemane</a:t>
            </a:r>
            <a:endParaRPr lang="pt-PT" altLang="en-US" sz="2000" kern="0" dirty="0">
              <a:solidFill>
                <a:schemeClr val="accent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C5C1C3-CBCF-8563-53AA-6DBC80EE2091}"/>
              </a:ext>
            </a:extLst>
          </p:cNvPr>
          <p:cNvSpPr txBox="1"/>
          <p:nvPr/>
        </p:nvSpPr>
        <p:spPr>
          <a:xfrm>
            <a:off x="615950" y="1278320"/>
            <a:ext cx="7974661" cy="2871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defRPr/>
            </a:pPr>
            <a:r>
              <a:rPr lang="pt-PT" sz="3200" b="1" noProof="0" dirty="0">
                <a:solidFill>
                  <a:schemeClr val="accent6"/>
                </a:solidFill>
                <a:latin typeface="Century Gothic" panose="020B0502020202020204" pitchFamily="34" charset="0"/>
                <a:cs typeface="+mj-cs"/>
              </a:rPr>
              <a:t>EQUIPE DE RESPOSTA A INCIDENTES DE SEGURANÇA NAS REDES DE TELECOMUNICAÇÕES – ERIST &amp; CENTRO DE OPERAÇÕES DE SEGURANÇA DO INCM - SOC</a:t>
            </a:r>
          </a:p>
        </p:txBody>
      </p:sp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91492E0D-1767-3C23-20DD-9966AA7FD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75" y="20650"/>
            <a:ext cx="1138236" cy="72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32A039B3-19A5-97BA-645C-D3D8790F9C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93519D6-FD9D-682B-5C24-7959365A0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000" kern="1200" dirty="0">
                <a:solidFill>
                  <a:schemeClr val="accent6"/>
                </a:solidFill>
              </a:rPr>
              <a:t>Estrutura da apresentação</a:t>
            </a:r>
            <a:endParaRPr lang="en-GB" altLang="en-US" sz="2000" kern="1200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452C6-52DE-6408-100F-D5F6865FDF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4689" y="894270"/>
            <a:ext cx="7796215" cy="523189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t-PT" sz="2200" dirty="0"/>
              <a:t>Introdução</a:t>
            </a:r>
          </a:p>
          <a:p>
            <a:pPr marL="514350" indent="-514350">
              <a:buFont typeface="+mj-lt"/>
              <a:buAutoNum type="arabicPeriod"/>
            </a:pPr>
            <a:r>
              <a:rPr lang="pt-PT" sz="2200" dirty="0"/>
              <a:t>Rede nacional de </a:t>
            </a:r>
            <a:r>
              <a:rPr lang="pt-PT" sz="2200" dirty="0" err="1"/>
              <a:t>cSIRTs</a:t>
            </a:r>
            <a:endParaRPr lang="pt-PT" sz="2200" dirty="0"/>
          </a:p>
          <a:p>
            <a:pPr marL="514350" indent="-514350">
              <a:buFont typeface="+mj-lt"/>
              <a:buAutoNum type="arabicPeriod"/>
            </a:pPr>
            <a:r>
              <a:rPr lang="pt-PT" sz="2200" dirty="0"/>
              <a:t>SOC do INCM</a:t>
            </a:r>
          </a:p>
          <a:p>
            <a:pPr marL="514350" indent="-514350">
              <a:buFont typeface="+mj-lt"/>
              <a:buAutoNum type="arabicPeriod"/>
            </a:pPr>
            <a:r>
              <a:rPr lang="pt-PT" sz="2200" dirty="0"/>
              <a:t>ERIST</a:t>
            </a:r>
          </a:p>
          <a:p>
            <a:pPr marL="514350" indent="-514350">
              <a:buFont typeface="+mj-lt"/>
              <a:buAutoNum type="arabicPeriod"/>
            </a:pPr>
            <a:r>
              <a:rPr lang="pt-PT" sz="2200" dirty="0"/>
              <a:t>Conclusão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A8394-4FDA-0DBC-8AAA-378D4916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36A82B35-FFCE-5C91-4645-20AE847E5F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765B403-E37E-AD16-08F6-6E84400EC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000" kern="1200" dirty="0">
                <a:solidFill>
                  <a:schemeClr val="accent6"/>
                </a:solidFill>
              </a:rPr>
              <a:t>Introdução</a:t>
            </a:r>
            <a:endParaRPr lang="en-GB" altLang="en-US" sz="2000" kern="1200" dirty="0">
              <a:solidFill>
                <a:schemeClr val="accent6"/>
              </a:solidFill>
            </a:endParaRPr>
          </a:p>
        </p:txBody>
      </p:sp>
      <p:pic>
        <p:nvPicPr>
          <p:cNvPr id="7173" name="Picture 5" descr="Cibersegurança: o que é e dicas para evitar golpes virtuais">
            <a:extLst>
              <a:ext uri="{FF2B5EF4-FFF2-40B4-BE49-F238E27FC236}">
                <a16:creationId xmlns:a16="http://schemas.microsoft.com/office/drawing/2014/main" id="{88E6D678-7F9E-B102-B9CA-AA1BF8574A9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50" y="4427530"/>
            <a:ext cx="2880375" cy="166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Segurança cibernética: desafios e soluções para empresas e empreendedores">
            <a:extLst>
              <a:ext uri="{FF2B5EF4-FFF2-40B4-BE49-F238E27FC236}">
                <a16:creationId xmlns:a16="http://schemas.microsoft.com/office/drawing/2014/main" id="{049DDEFE-677E-239F-2C7B-E87A41DCE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816" y="2430470"/>
            <a:ext cx="2200040" cy="220004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7415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Luciano Stutz | O 5G e as novas formas de organizar o mundo | Opinião">
            <a:extLst>
              <a:ext uri="{FF2B5EF4-FFF2-40B4-BE49-F238E27FC236}">
                <a16:creationId xmlns:a16="http://schemas.microsoft.com/office/drawing/2014/main" id="{7D66658B-925F-309D-D09A-90E71824C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75" y="894270"/>
            <a:ext cx="3651492" cy="178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8D260FC-A9F3-AFE6-B092-9000EC19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324" y="4849985"/>
            <a:ext cx="4864801" cy="126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defRPr sz="28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pt-PT" sz="1800" kern="100" dirty="0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"À medida que conectamos mais sistemas à Internet, aumentamos exponencialmente a superfície de ataque.” </a:t>
            </a:r>
            <a:r>
              <a:rPr lang="pt-PT" sz="1400" kern="100" dirty="0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— </a:t>
            </a:r>
            <a:r>
              <a:rPr lang="pt-PT" sz="1400" i="1" kern="100" dirty="0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Bruce </a:t>
            </a:r>
            <a:r>
              <a:rPr lang="pt-PT" sz="1400" i="1" kern="100" dirty="0" err="1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Schneier</a:t>
            </a:r>
            <a:r>
              <a:rPr lang="pt-PT" sz="1400" i="1" kern="100" dirty="0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Especialista em Segurança Digital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D0CE19-B386-83A8-5734-F83F7A3A8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2924" y="856795"/>
            <a:ext cx="4161601" cy="157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defRPr sz="28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pt-PT" sz="1800" kern="100" dirty="0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"A sua vulnerabilidade aumenta com a sua conectividade." </a:t>
            </a:r>
            <a:r>
              <a:rPr lang="pt-PT" sz="1400" kern="100" dirty="0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— </a:t>
            </a:r>
            <a:r>
              <a:rPr lang="pt-PT" sz="1400" i="1" kern="100" dirty="0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Gene </a:t>
            </a:r>
            <a:r>
              <a:rPr lang="pt-PT" sz="1400" i="1" kern="100" dirty="0" err="1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Spafford</a:t>
            </a:r>
            <a:r>
              <a:rPr lang="pt-PT" sz="1400" i="1" kern="100" dirty="0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Professor de Ciência da Computação e Segurança da Informação</a:t>
            </a:r>
          </a:p>
        </p:txBody>
      </p:sp>
    </p:spTree>
    <p:extLst>
      <p:ext uri="{BB962C8B-B14F-4D97-AF65-F5344CB8AC3E}">
        <p14:creationId xmlns:p14="http://schemas.microsoft.com/office/powerpoint/2010/main" val="2973702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D51CC-0A07-CEE3-AE7E-9919B69D0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89E9B887-8A8B-E0CC-5D15-8CD5FA976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355A277-53B4-7D9A-0833-D88F4D584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000" dirty="0">
                <a:solidFill>
                  <a:schemeClr val="accent6"/>
                </a:solidFill>
              </a:rPr>
              <a:t>Introdução</a:t>
            </a:r>
            <a:endParaRPr lang="en-GB" altLang="en-US" sz="2000" kern="1200" dirty="0">
              <a:solidFill>
                <a:schemeClr val="accent6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9F94B4F-3DD1-744D-77E9-1B089D430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112991"/>
              </p:ext>
            </p:extLst>
          </p:nvPr>
        </p:nvGraphicFramePr>
        <p:xfrm>
          <a:off x="539475" y="817460"/>
          <a:ext cx="8116090" cy="52384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428308">
                  <a:extLst>
                    <a:ext uri="{9D8B030D-6E8A-4147-A177-3AD203B41FA5}">
                      <a16:colId xmlns:a16="http://schemas.microsoft.com/office/drawing/2014/main" val="2138815054"/>
                    </a:ext>
                  </a:extLst>
                </a:gridCol>
                <a:gridCol w="3155602">
                  <a:extLst>
                    <a:ext uri="{9D8B030D-6E8A-4147-A177-3AD203B41FA5}">
                      <a16:colId xmlns:a16="http://schemas.microsoft.com/office/drawing/2014/main" val="2497126746"/>
                    </a:ext>
                  </a:extLst>
                </a:gridCol>
                <a:gridCol w="1532180">
                  <a:extLst>
                    <a:ext uri="{9D8B030D-6E8A-4147-A177-3AD203B41FA5}">
                      <a16:colId xmlns:a16="http://schemas.microsoft.com/office/drawing/2014/main" val="1842696803"/>
                    </a:ext>
                  </a:extLst>
                </a:gridCol>
              </a:tblGrid>
              <a:tr h="30046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Indicador</a:t>
                      </a:r>
                      <a:endParaRPr lang="en-MZ" sz="1600" b="1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Estatísticas</a:t>
                      </a:r>
                      <a:endParaRPr lang="en-MZ" sz="1600" b="1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Fonte</a:t>
                      </a:r>
                      <a:endParaRPr lang="en-MZ" sz="1600" b="1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001742"/>
                  </a:ext>
                </a:extLst>
              </a:tr>
              <a:tr h="60092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Ataques cibernéticos registados (2024)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173.770</a:t>
                      </a: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 incidentes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>
                          <a:effectLst/>
                          <a:latin typeface="Century Gothic" panose="020B0502020202020204" pitchFamily="34" charset="0"/>
                        </a:rPr>
                        <a:t>INTIC / nCSIRT</a:t>
                      </a:r>
                      <a:endParaRPr lang="en-MZ" sz="1600" b="0" i="0" kern="10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91776388"/>
                  </a:ext>
                </a:extLst>
              </a:tr>
              <a:tr h="60092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Ataques cibernéticos (1º trimestre 2025)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36.330 </a:t>
                      </a: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incidentes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>
                          <a:effectLst/>
                          <a:latin typeface="Century Gothic" panose="020B0502020202020204" pitchFamily="34" charset="0"/>
                        </a:rPr>
                        <a:t>INTIC / nCSIRT</a:t>
                      </a:r>
                      <a:endParaRPr lang="en-MZ" sz="1600" b="0" i="0" kern="10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6966300"/>
                  </a:ext>
                </a:extLst>
              </a:tr>
              <a:tr h="60092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Processos de cibercrime instaurados (2024)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1.051</a:t>
                      </a: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 processos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>
                          <a:effectLst/>
                          <a:latin typeface="Century Gothic" panose="020B0502020202020204" pitchFamily="34" charset="0"/>
                        </a:rPr>
                        <a:t>PGR</a:t>
                      </a:r>
                      <a:endParaRPr lang="en-MZ" sz="1600" b="0" i="0" kern="10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4068921"/>
                  </a:ext>
                </a:extLst>
              </a:tr>
              <a:tr h="60092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Ocorrências criminais totais (2024)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182.031</a:t>
                      </a: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 ocorrências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>
                          <a:effectLst/>
                          <a:latin typeface="Century Gothic" panose="020B0502020202020204" pitchFamily="34" charset="0"/>
                        </a:rPr>
                        <a:t>PGR</a:t>
                      </a:r>
                      <a:endParaRPr lang="en-MZ" sz="1600" b="0" i="0" kern="10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3302864"/>
                  </a:ext>
                </a:extLst>
              </a:tr>
              <a:tr h="60092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Fraudes em telecomunicações (2024). </a:t>
                      </a: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+ incidência em Nampula</a:t>
                      </a:r>
                      <a:endParaRPr lang="en-MZ" sz="1600" b="1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+ 500.000</a:t>
                      </a: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 casos (SMS phishing, </a:t>
                      </a:r>
                      <a:r>
                        <a:rPr lang="en-US" sz="1600" b="0" i="0" kern="0" dirty="0">
                          <a:effectLst/>
                          <a:latin typeface="Century Gothic" panose="020B0502020202020204" pitchFamily="34" charset="0"/>
                        </a:rPr>
                        <a:t>SIM swap, DDoS,</a:t>
                      </a: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 registos fraudulentos, SIM-BOX)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>
                          <a:effectLst/>
                          <a:latin typeface="Century Gothic" panose="020B0502020202020204" pitchFamily="34" charset="0"/>
                        </a:rPr>
                        <a:t>INCM</a:t>
                      </a:r>
                      <a:endParaRPr lang="en-MZ" sz="1600" b="0" i="0" kern="10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8843576"/>
                  </a:ext>
                </a:extLst>
              </a:tr>
              <a:tr h="60092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Taxa de sucesso das fraudes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66,3%</a:t>
                      </a: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 das tentativas resultam em vítimas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>
                          <a:effectLst/>
                          <a:latin typeface="Century Gothic" panose="020B0502020202020204" pitchFamily="34" charset="0"/>
                        </a:rPr>
                        <a:t>INCM</a:t>
                      </a:r>
                      <a:endParaRPr lang="en-MZ" sz="1600" b="0" i="0" kern="10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878017"/>
                  </a:ext>
                </a:extLst>
              </a:tr>
              <a:tr h="60092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Dispositivos não homologados em uso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≈</a:t>
                      </a: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10,2 milhões</a:t>
                      </a:r>
                      <a:endParaRPr lang="en-MZ" sz="1600" b="1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>
                          <a:effectLst/>
                          <a:latin typeface="Century Gothic" panose="020B0502020202020204" pitchFamily="34" charset="0"/>
                        </a:rPr>
                        <a:t>INCM</a:t>
                      </a:r>
                      <a:endParaRPr lang="en-MZ" sz="1600" b="0" i="0" kern="10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8976033"/>
                  </a:ext>
                </a:extLst>
              </a:tr>
              <a:tr h="60092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Impacto financeiro estimado (2024)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≈ </a:t>
                      </a: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US$ 10,8 milhões </a:t>
                      </a: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em perdas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INCM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1049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379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B83A2-EAB8-ED5C-46A6-E26D1A230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C6DE2EF7-73DD-8D26-119F-12FE43076D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D919977-F693-FB7F-2820-3B69E626F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000" dirty="0">
                <a:solidFill>
                  <a:schemeClr val="accent6"/>
                </a:solidFill>
              </a:rPr>
              <a:t>Introdução</a:t>
            </a:r>
            <a:endParaRPr lang="en-GB" altLang="en-US" sz="2000" kern="1200" dirty="0">
              <a:solidFill>
                <a:schemeClr val="accent6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B8CD05-1CCB-804F-92A5-01B0FD579B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937989"/>
              </p:ext>
            </p:extLst>
          </p:nvPr>
        </p:nvGraphicFramePr>
        <p:xfrm>
          <a:off x="539475" y="817460"/>
          <a:ext cx="8116090" cy="163290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428308">
                  <a:extLst>
                    <a:ext uri="{9D8B030D-6E8A-4147-A177-3AD203B41FA5}">
                      <a16:colId xmlns:a16="http://schemas.microsoft.com/office/drawing/2014/main" val="2138815054"/>
                    </a:ext>
                  </a:extLst>
                </a:gridCol>
                <a:gridCol w="3155602">
                  <a:extLst>
                    <a:ext uri="{9D8B030D-6E8A-4147-A177-3AD203B41FA5}">
                      <a16:colId xmlns:a16="http://schemas.microsoft.com/office/drawing/2014/main" val="2497126746"/>
                    </a:ext>
                  </a:extLst>
                </a:gridCol>
                <a:gridCol w="1532180">
                  <a:extLst>
                    <a:ext uri="{9D8B030D-6E8A-4147-A177-3AD203B41FA5}">
                      <a16:colId xmlns:a16="http://schemas.microsoft.com/office/drawing/2014/main" val="1842696803"/>
                    </a:ext>
                  </a:extLst>
                </a:gridCol>
              </a:tblGrid>
              <a:tr h="30046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Indicador</a:t>
                      </a:r>
                      <a:endParaRPr lang="en-MZ" sz="1600" b="1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Estatísticas</a:t>
                      </a:r>
                      <a:endParaRPr lang="en-MZ" sz="1600" b="1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Fonte</a:t>
                      </a:r>
                      <a:endParaRPr lang="en-MZ" sz="1600" b="1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001742"/>
                  </a:ext>
                </a:extLst>
              </a:tr>
              <a:tr h="60092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Fraudes em telecomunicações (até Setembro de 2025)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1" i="0" kern="0" dirty="0">
                          <a:effectLst/>
                          <a:latin typeface="Century Gothic" panose="020B0502020202020204" pitchFamily="34" charset="0"/>
                        </a:rPr>
                        <a:t>12.760</a:t>
                      </a: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 casos (SMS phishing, </a:t>
                      </a:r>
                      <a:r>
                        <a:rPr lang="en-US" sz="1600" b="0" i="0" kern="0" dirty="0">
                          <a:effectLst/>
                          <a:latin typeface="Century Gothic" panose="020B0502020202020204" pitchFamily="34" charset="0"/>
                        </a:rPr>
                        <a:t>SIM swap, DDoS,</a:t>
                      </a: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 registos fraudulentos, SIM-BOX)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INCM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8843576"/>
                  </a:ext>
                </a:extLst>
              </a:tr>
              <a:tr h="60092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Maior incidência (até Setembro de 2025)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pt-PT" altLang="pt-PT" sz="1600" dirty="0"/>
                        <a:t>Maputo Cidade e Nampula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None/>
                      </a:pPr>
                      <a:r>
                        <a:rPr lang="en-MZ" sz="1600" b="0" i="0" kern="0" dirty="0">
                          <a:effectLst/>
                          <a:latin typeface="Century Gothic" panose="020B0502020202020204" pitchFamily="34" charset="0"/>
                        </a:rPr>
                        <a:t>INCM</a:t>
                      </a:r>
                      <a:endParaRPr lang="en-MZ" sz="1600" b="0" i="0" kern="1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878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520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8A438-C4A8-2517-B304-D789B613F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F2DD7AA2-9E49-C79E-8F8C-E3BA995987F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67324" y="4043480"/>
            <a:ext cx="7988238" cy="2265895"/>
          </a:xfrm>
        </p:spPr>
        <p:txBody>
          <a:bodyPr/>
          <a:lstStyle/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ERIST - Equipa de Resposta a Incidentes de Segurança nas Redes de Telecomunicações;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  <a:tabLst>
                <a:tab pos="457200" algn="l"/>
              </a:tabLst>
              <a:defRPr/>
            </a:pPr>
            <a:r>
              <a:rPr lang="pt-PT" sz="1800" kern="100" dirty="0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SOC-</a:t>
            </a:r>
            <a:r>
              <a:rPr lang="pt-PT" sz="1800" kern="100" dirty="0" err="1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cSIRT</a:t>
            </a:r>
            <a:r>
              <a:rPr lang="pt-PT" sz="1800" kern="100" dirty="0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INCM - Centro de Operações de Segurança do INCM;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  <a:tabLst>
                <a:tab pos="457200" algn="l"/>
              </a:tabLst>
              <a:defRPr/>
            </a:pPr>
            <a:r>
              <a:rPr lang="pt-PT" sz="1800" kern="100" dirty="0" err="1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cSIRT</a:t>
            </a:r>
            <a:r>
              <a:rPr lang="pt-PT" sz="1800" kern="100" dirty="0"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Operadores.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pt-PT" sz="1400" kern="100" dirty="0">
                <a:ea typeface="DengXian" panose="02010600030101010101" pitchFamily="2" charset="-122"/>
                <a:cs typeface="Arial" panose="020B0604020202020204" pitchFamily="34" charset="0"/>
              </a:rPr>
              <a:t>Fonte: Política e Estratégia Nacional de Segurança Cibernética – 2021, Governo de Moçambique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  <a:tabLst>
                <a:tab pos="457200" algn="l"/>
              </a:tabLst>
              <a:defRPr/>
            </a:pPr>
            <a:endParaRPr lang="pt-PT" sz="1800" kern="100" dirty="0"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3F588AB1-6FC2-F64C-9415-A7E5924C11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2531673-0732-BE2D-E1EF-DE261D9D4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200" kern="1200" dirty="0">
                <a:solidFill>
                  <a:schemeClr val="accent6"/>
                </a:solidFill>
              </a:rPr>
              <a:t>Rede Nacional de </a:t>
            </a:r>
            <a:r>
              <a:rPr lang="pt-PT" altLang="en-US" sz="2200" kern="1200" dirty="0" err="1">
                <a:solidFill>
                  <a:schemeClr val="accent6"/>
                </a:solidFill>
              </a:rPr>
              <a:t>cSIRTs</a:t>
            </a:r>
            <a:endParaRPr lang="en-GB" altLang="en-US" sz="2200" kern="1200" dirty="0">
              <a:solidFill>
                <a:schemeClr val="accent6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F70ECFF-6844-E1E6-AC06-D7445488BC69}"/>
              </a:ext>
            </a:extLst>
          </p:cNvPr>
          <p:cNvGraphicFramePr/>
          <p:nvPr/>
        </p:nvGraphicFramePr>
        <p:xfrm>
          <a:off x="667324" y="932675"/>
          <a:ext cx="7988238" cy="2995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31532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2F9B7-C72E-5891-749D-B1F6CDA85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40AE3223-1A63-6BCA-7924-C8A4C9CABD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5ADA824-5C08-978C-40E6-648A58161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435" y="173911"/>
            <a:ext cx="618320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000" kern="1200" dirty="0">
                <a:solidFill>
                  <a:schemeClr val="accent6"/>
                </a:solidFill>
              </a:rPr>
              <a:t>O Compromisso do INCM com a </a:t>
            </a:r>
            <a:r>
              <a:rPr lang="pt-PT" altLang="en-US" sz="2000" kern="1200" dirty="0" err="1">
                <a:solidFill>
                  <a:schemeClr val="accent6"/>
                </a:solidFill>
              </a:rPr>
              <a:t>Cibersegurança</a:t>
            </a:r>
            <a:endParaRPr lang="en-GB" altLang="en-US" sz="2000" kern="1200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B1758-24BC-59B4-5048-E24CECA08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475" y="1623965"/>
            <a:ext cx="3841110" cy="3887718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800" b="1" noProof="0" dirty="0"/>
              <a:t>Centro de Operações de Segurança Cibernética do INCM – SOC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800" b="1" noProof="0" dirty="0"/>
              <a:t>Contactos: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pt-PT" sz="1400" noProof="0" dirty="0">
                <a:hlinkClick r:id="rId4"/>
              </a:rPr>
              <a:t>soc@incm.gov.mz</a:t>
            </a:r>
            <a:r>
              <a:rPr lang="pt-PT" sz="1400" dirty="0"/>
              <a:t>;</a:t>
            </a:r>
            <a:endParaRPr lang="pt-PT" sz="1800" noProof="0" dirty="0"/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pt-PT" sz="1400" noProof="0" dirty="0"/>
              <a:t>+258-850503540, +258-844466066</a:t>
            </a:r>
            <a:endParaRPr lang="pt-PT" sz="1800" noProof="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800" b="1" noProof="0" dirty="0"/>
              <a:t>Ano de criação: </a:t>
            </a:r>
            <a:r>
              <a:rPr lang="pt-PT" sz="1800" noProof="0" dirty="0"/>
              <a:t>2021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800" b="1" noProof="0" dirty="0"/>
              <a:t>Abrangência: </a:t>
            </a:r>
            <a:r>
              <a:rPr lang="pt-PT" sz="1800" noProof="0" dirty="0"/>
              <a:t>Institucional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7280A70-D339-FD25-160A-7E1697366775}"/>
              </a:ext>
            </a:extLst>
          </p:cNvPr>
          <p:cNvSpPr txBox="1">
            <a:spLocks/>
          </p:cNvSpPr>
          <p:nvPr/>
        </p:nvSpPr>
        <p:spPr bwMode="auto">
          <a:xfrm>
            <a:off x="4814452" y="1585560"/>
            <a:ext cx="3841110" cy="388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just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800">
                <a:latin typeface="Century Gothic" panose="020B0502020202020204" pitchFamily="34" charset="0"/>
              </a:defRPr>
            </a:lvl1pPr>
            <a:lvl2pPr marL="285750" lvl="1" indent="-285750" algn="just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latin typeface="Century Gothic" panose="020B0502020202020204" pitchFamily="34" charset="0"/>
                <a:ea typeface="ＭＳ Ｐゴシック" pitchFamily="-111" charset="-128"/>
              </a:defRPr>
            </a:lvl2pPr>
            <a:lvl3pPr>
              <a:spcBef>
                <a:spcPct val="20000"/>
              </a:spcBef>
              <a:buClr>
                <a:srgbClr val="33CC33"/>
              </a:buClr>
              <a:buFont typeface="Wingdings" pitchFamily="2" charset="2"/>
              <a:defRPr sz="2000">
                <a:latin typeface="Century Gothic" panose="020B0502020202020204" pitchFamily="34" charset="0"/>
                <a:ea typeface="ＭＳ Ｐゴシック" pitchFamily="-111" charset="-128"/>
              </a:defRPr>
            </a:lvl3pPr>
            <a:lvl4pPr>
              <a:spcBef>
                <a:spcPct val="20000"/>
              </a:spcBef>
              <a:buClr>
                <a:srgbClr val="33CC33"/>
              </a:buClr>
              <a:buFont typeface="Wingdings" pitchFamily="2" charset="2"/>
              <a:defRPr sz="1800">
                <a:latin typeface="Century Gothic" panose="020B0502020202020204" pitchFamily="34" charset="0"/>
                <a:ea typeface="ＭＳ Ｐゴシック" pitchFamily="-111" charset="-128"/>
              </a:defRPr>
            </a:lvl4pPr>
            <a:lvl5pPr>
              <a:spcBef>
                <a:spcPct val="20000"/>
              </a:spcBef>
              <a:buClr>
                <a:srgbClr val="33CC33"/>
              </a:buClr>
              <a:buFont typeface="Wingdings" pitchFamily="2" charset="2"/>
              <a:defRPr sz="1800">
                <a:latin typeface="Century Gothic" panose="020B0502020202020204" pitchFamily="34" charset="0"/>
                <a:ea typeface="ＭＳ Ｐゴシック" pitchFamily="-111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latin typeface="+mn-lt"/>
              </a:defRPr>
            </a:lvl9pPr>
          </a:lstStyle>
          <a:p>
            <a:r>
              <a:rPr lang="pt-PT" b="1" noProof="0" dirty="0"/>
              <a:t>Equipa de Resposta a Incidentes de Segurança nas Redes de Telecomunicações (ERIST);</a:t>
            </a:r>
          </a:p>
          <a:p>
            <a:r>
              <a:rPr lang="pt-PT" b="1" noProof="0" dirty="0"/>
              <a:t>Contactos:</a:t>
            </a:r>
          </a:p>
          <a:p>
            <a:pPr lvl="1"/>
            <a:r>
              <a:rPr lang="pt-PT" noProof="0" dirty="0">
                <a:hlinkClick r:id="rId5"/>
              </a:rPr>
              <a:t>erist@incm.gov.mz</a:t>
            </a:r>
            <a:r>
              <a:rPr lang="pt-PT" noProof="0" dirty="0"/>
              <a:t>;</a:t>
            </a:r>
          </a:p>
          <a:p>
            <a:pPr lvl="1"/>
            <a:r>
              <a:rPr lang="pt-PT" noProof="0" dirty="0">
                <a:hlinkClick r:id="rId6"/>
              </a:rPr>
              <a:t>info.erist@incm.gov.mz</a:t>
            </a:r>
            <a:r>
              <a:rPr lang="pt-PT" noProof="0" dirty="0"/>
              <a:t>;</a:t>
            </a:r>
          </a:p>
          <a:p>
            <a:r>
              <a:rPr lang="pt-PT" b="1" noProof="0" dirty="0"/>
              <a:t>Portal (em construção): </a:t>
            </a:r>
            <a:r>
              <a:rPr lang="pt-PT" noProof="0" dirty="0">
                <a:hlinkClick r:id="rId7"/>
              </a:rPr>
              <a:t>www.erist.incm.gov.mz</a:t>
            </a:r>
            <a:r>
              <a:rPr lang="pt-PT" noProof="0" dirty="0"/>
              <a:t>;</a:t>
            </a:r>
          </a:p>
          <a:p>
            <a:r>
              <a:rPr lang="pt-PT" b="1" noProof="0" dirty="0"/>
              <a:t>Ano de criação</a:t>
            </a:r>
            <a:r>
              <a:rPr lang="pt-PT" noProof="0" dirty="0"/>
              <a:t>: 2025</a:t>
            </a:r>
          </a:p>
          <a:p>
            <a:r>
              <a:rPr lang="pt-PT" b="1" noProof="0" dirty="0"/>
              <a:t>Abrangência: </a:t>
            </a:r>
            <a:r>
              <a:rPr lang="pt-PT" noProof="0" dirty="0"/>
              <a:t>Sectorial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28A9E8-C7E2-0B11-2B14-5083ECFF57C6}"/>
              </a:ext>
            </a:extLst>
          </p:cNvPr>
          <p:cNvCxnSpPr/>
          <p:nvPr/>
        </p:nvCxnSpPr>
        <p:spPr>
          <a:xfrm>
            <a:off x="4572000" y="1431940"/>
            <a:ext cx="0" cy="3600000"/>
          </a:xfrm>
          <a:prstGeom prst="line">
            <a:avLst/>
          </a:prstGeom>
          <a:ln w="44450" cap="flat" cmpd="sng" algn="ctr">
            <a:solidFill>
              <a:schemeClr val="accent6"/>
            </a:solidFill>
            <a:prstDash val="dash"/>
            <a:round/>
            <a:headEnd type="none" w="lg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654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771C4-DFC8-85EE-DBC8-0C8137B0C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22A48C67-09DC-10E7-0F65-3FF34BE987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0F09011-721F-B64C-C1C7-ECCE7B612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435" y="173911"/>
            <a:ext cx="618320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000" kern="1200" dirty="0">
                <a:solidFill>
                  <a:schemeClr val="accent6"/>
                </a:solidFill>
              </a:rPr>
              <a:t>SOC - INCM</a:t>
            </a:r>
            <a:endParaRPr lang="en-GB" altLang="en-US" sz="2000" kern="1200" dirty="0">
              <a:solidFill>
                <a:schemeClr val="accent6"/>
              </a:solidFill>
            </a:endParaRP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E7DD1019-0449-7CA3-2810-20A4295F9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545" y="1047890"/>
            <a:ext cx="4448987" cy="480062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7360096-AA75-321E-2282-C85DA01EC47A}"/>
              </a:ext>
            </a:extLst>
          </p:cNvPr>
          <p:cNvSpPr txBox="1">
            <a:spLocks/>
          </p:cNvSpPr>
          <p:nvPr/>
        </p:nvSpPr>
        <p:spPr bwMode="auto">
          <a:xfrm>
            <a:off x="545468" y="932674"/>
            <a:ext cx="3604077" cy="531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defRPr sz="28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 algn="just">
              <a:buFont typeface="Wingdings" pitchFamily="2" charset="2"/>
              <a:buChar char="v"/>
            </a:pPr>
            <a:r>
              <a:rPr lang="pt-PT" altLang="en-US" sz="1650" b="1" kern="0" dirty="0"/>
              <a:t>MSS - </a:t>
            </a:r>
            <a:r>
              <a:rPr lang="pt-PT" altLang="en-US" sz="1650" i="1" kern="0" dirty="0" err="1"/>
              <a:t>Managed</a:t>
            </a:r>
            <a:r>
              <a:rPr lang="pt-PT" altLang="en-US" sz="1650" i="1" kern="0" dirty="0"/>
              <a:t> </a:t>
            </a:r>
            <a:r>
              <a:rPr lang="pt-PT" altLang="en-US" sz="1650" i="1" kern="0" dirty="0" err="1"/>
              <a:t>Security</a:t>
            </a:r>
            <a:r>
              <a:rPr lang="pt-PT" altLang="en-US" sz="1650" i="1" kern="0" dirty="0"/>
              <a:t> </a:t>
            </a:r>
            <a:r>
              <a:rPr lang="pt-PT" altLang="en-US" sz="1650" i="1" kern="0" dirty="0" err="1"/>
              <a:t>Services</a:t>
            </a:r>
            <a:r>
              <a:rPr lang="pt-PT" altLang="en-US" sz="1650" i="1" kern="0" dirty="0"/>
              <a:t> 12/7</a:t>
            </a:r>
            <a:r>
              <a:rPr lang="pt-PT" altLang="en-US" sz="1650" b="1" i="1" kern="0" dirty="0"/>
              <a:t>.</a:t>
            </a:r>
          </a:p>
          <a:p>
            <a:pPr marL="342900" lvl="1" indent="-342900" algn="just">
              <a:buFont typeface="Wingdings" pitchFamily="2" charset="2"/>
              <a:buChar char="v"/>
            </a:pPr>
            <a:r>
              <a:rPr lang="pt-PT" altLang="en-US" sz="1650" b="1" kern="0" dirty="0"/>
              <a:t>XDR - </a:t>
            </a:r>
            <a:r>
              <a:rPr lang="pt-PT" altLang="en-US" sz="1650" i="1" kern="0" dirty="0" err="1"/>
              <a:t>Extended</a:t>
            </a:r>
            <a:r>
              <a:rPr lang="pt-PT" altLang="en-US" sz="1650" i="1" kern="0" dirty="0"/>
              <a:t> </a:t>
            </a:r>
            <a:r>
              <a:rPr lang="pt-PT" altLang="en-US" sz="1650" i="1" kern="0" dirty="0" err="1"/>
              <a:t>Detection</a:t>
            </a:r>
            <a:r>
              <a:rPr lang="pt-PT" altLang="en-US" sz="1650" i="1" kern="0" dirty="0"/>
              <a:t> </a:t>
            </a:r>
            <a:r>
              <a:rPr lang="pt-PT" altLang="en-US" sz="1650" i="1" kern="0" dirty="0" err="1"/>
              <a:t>and</a:t>
            </a:r>
            <a:r>
              <a:rPr lang="pt-PT" altLang="en-US" sz="1650" i="1" kern="0" dirty="0"/>
              <a:t> Response (todos dispositivos).</a:t>
            </a:r>
          </a:p>
          <a:p>
            <a:pPr marL="342900" lvl="1" indent="-342900" algn="just">
              <a:buFont typeface="Wingdings" pitchFamily="2" charset="2"/>
              <a:buChar char="v"/>
            </a:pPr>
            <a:r>
              <a:rPr lang="pt-PT" altLang="en-US" sz="1650" b="1" i="1" kern="0" dirty="0"/>
              <a:t>MDR</a:t>
            </a:r>
            <a:r>
              <a:rPr lang="pt-PT" altLang="en-US" sz="1650" i="1" kern="0" dirty="0"/>
              <a:t> – </a:t>
            </a:r>
            <a:r>
              <a:rPr lang="pt-PT" altLang="en-US" sz="1650" i="1" kern="0" dirty="0" err="1"/>
              <a:t>Managed</a:t>
            </a:r>
            <a:r>
              <a:rPr lang="pt-PT" altLang="en-US" sz="1650" i="1" kern="0" dirty="0"/>
              <a:t> </a:t>
            </a:r>
            <a:r>
              <a:rPr lang="pt-PT" altLang="en-US" sz="1650" i="1" kern="0" dirty="0" err="1"/>
              <a:t>Detection</a:t>
            </a:r>
            <a:r>
              <a:rPr lang="pt-PT" altLang="en-US" sz="1650" i="1" kern="0" dirty="0"/>
              <a:t> </a:t>
            </a:r>
            <a:r>
              <a:rPr lang="pt-PT" altLang="en-US" sz="1650" i="1" kern="0" dirty="0" err="1"/>
              <a:t>and</a:t>
            </a:r>
            <a:r>
              <a:rPr lang="pt-PT" altLang="en-US" sz="1650" i="1" kern="0" dirty="0"/>
              <a:t> Response </a:t>
            </a:r>
            <a:r>
              <a:rPr lang="pt-PT" altLang="en-US" sz="1650" i="1" kern="0" dirty="0" err="1"/>
              <a:t>Service</a:t>
            </a:r>
            <a:endParaRPr lang="pt-PT" altLang="en-US" sz="1650" i="1" kern="0" dirty="0"/>
          </a:p>
          <a:p>
            <a:pPr marL="342900" lvl="1" indent="-342900" algn="just">
              <a:buFont typeface="Wingdings" pitchFamily="2" charset="2"/>
              <a:buChar char="v"/>
            </a:pPr>
            <a:r>
              <a:rPr lang="pt-PT" altLang="en-US" sz="1650" b="1" i="1" kern="0" dirty="0"/>
              <a:t>IDS/IPS - </a:t>
            </a:r>
            <a:r>
              <a:rPr lang="pt-PT" altLang="en-US" sz="1650" i="1" kern="0" dirty="0"/>
              <a:t>Sistema de Detenção e Prevenção de Intrusões.</a:t>
            </a:r>
          </a:p>
          <a:p>
            <a:pPr marL="342900" lvl="1" indent="-342900" algn="just">
              <a:buFont typeface="Wingdings" pitchFamily="2" charset="2"/>
              <a:buChar char="v"/>
            </a:pPr>
            <a:r>
              <a:rPr lang="pt-PT" altLang="en-US" sz="1650" b="1" i="1" kern="0" dirty="0"/>
              <a:t>RTIR </a:t>
            </a:r>
            <a:r>
              <a:rPr lang="pt-PT" altLang="en-US" sz="1650" b="1" i="1" kern="0" dirty="0" err="1"/>
              <a:t>System</a:t>
            </a:r>
            <a:r>
              <a:rPr lang="pt-PT" altLang="en-US" sz="1650" b="1" i="1" kern="0" dirty="0"/>
              <a:t> - </a:t>
            </a:r>
            <a:r>
              <a:rPr lang="pt-PT" altLang="en-US" sz="1650" i="1" kern="0" dirty="0"/>
              <a:t>Sistema de Gestão de Incidentes.</a:t>
            </a:r>
          </a:p>
          <a:p>
            <a:pPr marL="342900" lvl="1" indent="-342900" algn="just">
              <a:buFont typeface="Wingdings" pitchFamily="2" charset="2"/>
              <a:buChar char="v"/>
            </a:pPr>
            <a:r>
              <a:rPr lang="pt-PT" altLang="en-US" sz="1650" b="1" i="1" kern="0" dirty="0"/>
              <a:t>SIEM</a:t>
            </a:r>
            <a:r>
              <a:rPr lang="pt-PT" altLang="en-US" sz="1650" i="1" kern="0" dirty="0"/>
              <a:t> - Gestão de Informações e Eventos de Segurança</a:t>
            </a:r>
          </a:p>
          <a:p>
            <a:pPr marL="342900" lvl="1" indent="-342900" algn="just">
              <a:buFont typeface="Wingdings" pitchFamily="2" charset="2"/>
              <a:buChar char="v"/>
            </a:pPr>
            <a:r>
              <a:rPr lang="pt-PT" altLang="en-US" sz="1650" b="1" i="1" kern="0" dirty="0"/>
              <a:t>SOAR</a:t>
            </a:r>
            <a:r>
              <a:rPr lang="pt-PT" altLang="en-US" sz="1650" i="1" kern="0" dirty="0"/>
              <a:t> – Orquestração, Automação e Resposta de Segurança.</a:t>
            </a:r>
          </a:p>
          <a:p>
            <a:pPr marL="342900" lvl="1" indent="-342900" algn="just">
              <a:buFont typeface="Wingdings" pitchFamily="2" charset="2"/>
              <a:buChar char="v"/>
            </a:pPr>
            <a:r>
              <a:rPr lang="pt-PT" altLang="en-US" sz="1650" b="1" i="1" kern="0" dirty="0"/>
              <a:t>Anti DDOS - </a:t>
            </a:r>
            <a:r>
              <a:rPr lang="pt-PT" altLang="en-US" sz="1650" i="1" kern="0" dirty="0" err="1"/>
              <a:t>Distributed</a:t>
            </a:r>
            <a:r>
              <a:rPr lang="pt-PT" altLang="en-US" sz="1650" i="1" kern="0" dirty="0"/>
              <a:t> </a:t>
            </a:r>
            <a:r>
              <a:rPr lang="pt-PT" altLang="en-US" sz="1650" i="1" kern="0" dirty="0" err="1"/>
              <a:t>denial-of-service</a:t>
            </a:r>
            <a:endParaRPr lang="pt-PT" altLang="en-US" sz="1650" i="1" kern="0" dirty="0"/>
          </a:p>
          <a:p>
            <a:pPr marL="0" lvl="1"/>
            <a:r>
              <a:rPr lang="pt-PT" altLang="en-US" sz="1650" b="1" kern="0" dirty="0"/>
              <a:t> </a:t>
            </a:r>
          </a:p>
        </p:txBody>
      </p:sp>
      <p:pic>
        <p:nvPicPr>
          <p:cNvPr id="9" name="Picture 4" descr="DDoS Protection Services | IONOS Cloud">
            <a:extLst>
              <a:ext uri="{FF2B5EF4-FFF2-40B4-BE49-F238E27FC236}">
                <a16:creationId xmlns:a16="http://schemas.microsoft.com/office/drawing/2014/main" id="{14799799-6B0F-63ED-DC7F-F931EB39A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487" y="3083355"/>
            <a:ext cx="815443" cy="65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EC6E5A-2CAF-7135-70AB-5812336464D1}"/>
              </a:ext>
            </a:extLst>
          </p:cNvPr>
          <p:cNvSpPr txBox="1"/>
          <p:nvPr/>
        </p:nvSpPr>
        <p:spPr>
          <a:xfrm>
            <a:off x="7029920" y="3736240"/>
            <a:ext cx="1613011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Advanced DDOS Protection</a:t>
            </a:r>
            <a:endParaRPr sz="900" dirty="0"/>
          </a:p>
        </p:txBody>
      </p:sp>
    </p:spTree>
    <p:extLst>
      <p:ext uri="{BB962C8B-B14F-4D97-AF65-F5344CB8AC3E}">
        <p14:creationId xmlns:p14="http://schemas.microsoft.com/office/powerpoint/2010/main" val="1697522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68950-7419-A65D-1B2C-1C41B1C0C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8AAB6A96-8D17-5F7F-E4EC-4FFF862567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F6759FD-806E-1A87-B03F-688EB5ED1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435" y="173911"/>
            <a:ext cx="618320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000" kern="1200" dirty="0">
                <a:solidFill>
                  <a:schemeClr val="accent6"/>
                </a:solidFill>
              </a:rPr>
              <a:t>SOC – </a:t>
            </a:r>
            <a:r>
              <a:rPr lang="pt-PT" altLang="en-US" sz="2000" dirty="0">
                <a:solidFill>
                  <a:schemeClr val="accent6"/>
                </a:solidFill>
              </a:rPr>
              <a:t>INCM</a:t>
            </a:r>
            <a:r>
              <a:rPr lang="pt-PT" altLang="en-US" sz="2000" kern="1200" dirty="0">
                <a:solidFill>
                  <a:schemeClr val="accent6"/>
                </a:solidFill>
              </a:rPr>
              <a:t> </a:t>
            </a:r>
            <a:endParaRPr lang="en-GB" altLang="en-US" sz="2000" kern="1200" dirty="0">
              <a:solidFill>
                <a:schemeClr val="accent6"/>
              </a:solidFill>
            </a:endParaRPr>
          </a:p>
        </p:txBody>
      </p:sp>
      <p:pic>
        <p:nvPicPr>
          <p:cNvPr id="6" name="Picture 5" descr="A graph with numbers and a bar&#10;&#10;AI-generated content may be incorrect.">
            <a:extLst>
              <a:ext uri="{FF2B5EF4-FFF2-40B4-BE49-F238E27FC236}">
                <a16:creationId xmlns:a16="http://schemas.microsoft.com/office/drawing/2014/main" id="{0EC89C08-04DB-8AB0-5C13-1B36109D3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43" y="767405"/>
            <a:ext cx="7267832" cy="2628000"/>
          </a:xfrm>
          <a:prstGeom prst="rect">
            <a:avLst/>
          </a:prstGeom>
        </p:spPr>
      </p:pic>
      <p:pic>
        <p:nvPicPr>
          <p:cNvPr id="10" name="Picture 9" descr="A pie chart with text on it&#10;&#10;AI-generated content may be incorrect.">
            <a:extLst>
              <a:ext uri="{FF2B5EF4-FFF2-40B4-BE49-F238E27FC236}">
                <a16:creationId xmlns:a16="http://schemas.microsoft.com/office/drawing/2014/main" id="{9843C83E-8C91-3A87-8048-65261C6A5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533" y="3604565"/>
            <a:ext cx="4569982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810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78C29-919D-FAF2-5B3F-AEE994D6A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F0487B54-34D2-6A7A-8FD6-D86CCD1B70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54FA5EA-EE9F-F2B8-4259-40235773B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435" y="173911"/>
            <a:ext cx="618320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000" kern="1200" dirty="0">
                <a:solidFill>
                  <a:schemeClr val="accent6"/>
                </a:solidFill>
              </a:rPr>
              <a:t>SOC – </a:t>
            </a:r>
            <a:r>
              <a:rPr lang="pt-PT" altLang="en-US" sz="2000" dirty="0">
                <a:solidFill>
                  <a:schemeClr val="accent6"/>
                </a:solidFill>
              </a:rPr>
              <a:t>INCM</a:t>
            </a:r>
            <a:r>
              <a:rPr lang="pt-PT" altLang="en-US" sz="2000" kern="1200" dirty="0">
                <a:solidFill>
                  <a:schemeClr val="accent6"/>
                </a:solidFill>
              </a:rPr>
              <a:t> </a:t>
            </a:r>
            <a:endParaRPr lang="en-GB" altLang="en-US" sz="2000" kern="1200" dirty="0">
              <a:solidFill>
                <a:schemeClr val="accent6"/>
              </a:solidFill>
            </a:endParaRPr>
          </a:p>
        </p:txBody>
      </p:sp>
      <p:pic>
        <p:nvPicPr>
          <p:cNvPr id="8" name="Picture 7" descr="A graph with numbers and a bar&#10;&#10;AI-generated content may be incorrect.">
            <a:extLst>
              <a:ext uri="{FF2B5EF4-FFF2-40B4-BE49-F238E27FC236}">
                <a16:creationId xmlns:a16="http://schemas.microsoft.com/office/drawing/2014/main" id="{9C1BE593-05DA-DB5F-35EE-3A5A5019E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48" y="779055"/>
            <a:ext cx="7267832" cy="2628000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02BD0B2-10C4-456B-8A56-C5B0B0B520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25" y="3642970"/>
            <a:ext cx="7772400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69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A9925-25A2-8972-FF04-EBF070E96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A9B249DB-6B49-EB03-45E7-DCF4DDDC3B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B42ECB-B55F-84C7-673A-664E396A3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435" y="173911"/>
            <a:ext cx="618320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000" kern="1200" dirty="0">
                <a:solidFill>
                  <a:schemeClr val="accent6"/>
                </a:solidFill>
              </a:rPr>
              <a:t>SOC – Consciencialização sobre segurança Cibernética no INCM </a:t>
            </a:r>
            <a:endParaRPr lang="en-GB" altLang="en-US" sz="2000" kern="1200" dirty="0">
              <a:solidFill>
                <a:schemeClr val="accent6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9BCB62F-ED2F-ED18-BCC2-F3EF9F0AFCB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03914" y="995760"/>
            <a:ext cx="8151647" cy="2087594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endParaRPr lang="pt-PT" sz="2200" b="1" kern="1200" dirty="0">
              <a:solidFill>
                <a:schemeClr val="accent6"/>
              </a:solidFill>
              <a:cs typeface="+mj-cs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Duração: 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12 meses;</a:t>
            </a:r>
            <a:endParaRPr lang="pt-PT" sz="14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Campanhas de </a:t>
            </a:r>
            <a:r>
              <a:rPr lang="pt-PT" sz="1800" b="1" kern="100" dirty="0" err="1">
                <a:ea typeface="DengXian" panose="02010600030101010101" pitchFamily="2" charset="-122"/>
                <a:cs typeface="Arial" panose="020B0604020202020204" pitchFamily="34" charset="0"/>
              </a:rPr>
              <a:t>phishing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: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 4;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Abrangência: 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INCM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Picture 3" descr="A close-up of a diagram&#10;&#10;AI-generated content may be incorrect.">
            <a:extLst>
              <a:ext uri="{FF2B5EF4-FFF2-40B4-BE49-F238E27FC236}">
                <a16:creationId xmlns:a16="http://schemas.microsoft.com/office/drawing/2014/main" id="{09A4606C-274F-54D7-6275-2F93AA4B3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14" y="3352190"/>
            <a:ext cx="8247515" cy="201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41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27364-0C57-7339-1006-BFE1C75D8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CC71B4C4-2704-91B3-B6FE-CF85013861E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42991" y="1355131"/>
            <a:ext cx="4839029" cy="403252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Equipa sectorial para resposta a incidentes de segurança cibernética nas telecomunicações;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Criada pela 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Resolução nº 2_BR/CA/INCM/2025 em abril de 2025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Actua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 na 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prevenção, </a:t>
            </a:r>
            <a:r>
              <a:rPr lang="pt-PT" sz="1800" b="1" kern="100" dirty="0" err="1">
                <a:ea typeface="DengXian" panose="02010600030101010101" pitchFamily="2" charset="-122"/>
                <a:cs typeface="Arial" panose="020B0604020202020204" pitchFamily="34" charset="0"/>
              </a:rPr>
              <a:t>detecção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, mitigação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 e 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resposta a incidentes 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que </a:t>
            </a:r>
            <a:r>
              <a:rPr lang="pt-PT" sz="18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afectam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 todo o sector de Telecomunicações.</a:t>
            </a:r>
          </a:p>
        </p:txBody>
      </p:sp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6960EBE0-8723-6847-033F-4D7D5D9ED9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3BA70A2-A339-2E5F-225F-7126F5638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200" dirty="0">
                <a:solidFill>
                  <a:schemeClr val="accent6"/>
                </a:solidFill>
              </a:rPr>
              <a:t>O que é a ERIST</a:t>
            </a:r>
            <a:endParaRPr lang="pt-PT" altLang="en-US" sz="2200" kern="1200" dirty="0">
              <a:solidFill>
                <a:schemeClr val="accent6"/>
              </a:solidFill>
            </a:endParaRPr>
          </a:p>
        </p:txBody>
      </p:sp>
      <p:pic>
        <p:nvPicPr>
          <p:cNvPr id="1026" name="Picture 2" descr="Csirt: Over 4 Royalty-Free Licensable Stock Illustrations &amp; Drawings |  Shutterstock">
            <a:extLst>
              <a:ext uri="{FF2B5EF4-FFF2-40B4-BE49-F238E27FC236}">
                <a16:creationId xmlns:a16="http://schemas.microsoft.com/office/drawing/2014/main" id="{7221CAE8-0E06-DE23-68AC-3278BC97A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734" y="2304220"/>
            <a:ext cx="2595981" cy="204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916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04FD8-B001-3978-A7EB-6029EA539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E3C3853C-FE25-4055-CB56-B03F08610C2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42990" y="971080"/>
            <a:ext cx="5334779" cy="5146270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Responder de forma rápida e eficaz a incidentes de </a:t>
            </a:r>
            <a:r>
              <a:rPr lang="pt-PT" sz="16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cibersegurança</a:t>
            </a: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Reduzir impactos operacionais, financeiros e </a:t>
            </a:r>
            <a:r>
              <a:rPr lang="pt-PT" sz="16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reputacionais</a:t>
            </a: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Garantir conformidade legal e regulatória;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Fomentar colaboração segura entre operadores, </a:t>
            </a:r>
            <a:r>
              <a:rPr lang="pt-PT" sz="16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ISPs</a:t>
            </a: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 e o Regulador;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Promover exercícios e simulações e cibernéticas;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Acelerar a constituição e formalização de </a:t>
            </a:r>
            <a:r>
              <a:rPr lang="pt-PT" sz="16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cSIRTs</a:t>
            </a: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 institucionais;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Estimular revisões e ajustes de instrumentos legais;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600" kern="100" dirty="0">
                <a:ea typeface="DengXian" panose="02010600030101010101" pitchFamily="2" charset="-122"/>
                <a:cs typeface="Arial" panose="020B0604020202020204" pitchFamily="34" charset="0"/>
              </a:rPr>
              <a:t>Implementar campanhas de consciencialização em massa.</a:t>
            </a:r>
          </a:p>
        </p:txBody>
      </p:sp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957DD9E4-28D0-E20E-AE41-852A3E3158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4109A50-511E-A87D-BFEB-C2C8E8EA2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200" dirty="0" err="1">
                <a:solidFill>
                  <a:schemeClr val="accent6"/>
                </a:solidFill>
              </a:rPr>
              <a:t>Objectivos</a:t>
            </a:r>
            <a:r>
              <a:rPr lang="pt-PT" altLang="en-US" sz="2200" dirty="0">
                <a:solidFill>
                  <a:schemeClr val="accent6"/>
                </a:solidFill>
              </a:rPr>
              <a:t> da ERIST</a:t>
            </a:r>
            <a:endParaRPr lang="pt-PT" altLang="en-US" sz="2200" kern="1200" dirty="0">
              <a:solidFill>
                <a:schemeClr val="accent6"/>
              </a:solidFill>
            </a:endParaRPr>
          </a:p>
        </p:txBody>
      </p:sp>
      <p:pic>
        <p:nvPicPr>
          <p:cNvPr id="4" name="Picture 2" descr="Csirt: Over 4 Royalty-Free Licensable Stock Illustrations &amp; Drawings |  Shutterstock">
            <a:extLst>
              <a:ext uri="{FF2B5EF4-FFF2-40B4-BE49-F238E27FC236}">
                <a16:creationId xmlns:a16="http://schemas.microsoft.com/office/drawing/2014/main" id="{DC3057C8-EA06-9A18-3D7A-4A4319D21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259" y="2353660"/>
            <a:ext cx="2533266" cy="199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482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93769-7726-FF91-0AF3-FCC0928C9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5A7713B8-F7B5-3B16-00C7-3B41618515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3BE85FB-E032-1B56-64FA-CD59B8ACE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200" dirty="0">
                <a:solidFill>
                  <a:schemeClr val="accent6"/>
                </a:solidFill>
              </a:rPr>
              <a:t>ERIST – Estrutura de Funcionamento</a:t>
            </a:r>
            <a:endParaRPr lang="pt-PT" altLang="en-US" sz="2200" kern="1200" dirty="0">
              <a:solidFill>
                <a:schemeClr val="accent6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63A49BA-3E6B-6BA4-33ED-1B32D71015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592383"/>
              </p:ext>
            </p:extLst>
          </p:nvPr>
        </p:nvGraphicFramePr>
        <p:xfrm>
          <a:off x="693094" y="1009485"/>
          <a:ext cx="7962467" cy="50694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64814">
                  <a:extLst>
                    <a:ext uri="{9D8B030D-6E8A-4147-A177-3AD203B41FA5}">
                      <a16:colId xmlns:a16="http://schemas.microsoft.com/office/drawing/2014/main" val="3084712495"/>
                    </a:ext>
                  </a:extLst>
                </a:gridCol>
                <a:gridCol w="2746728">
                  <a:extLst>
                    <a:ext uri="{9D8B030D-6E8A-4147-A177-3AD203B41FA5}">
                      <a16:colId xmlns:a16="http://schemas.microsoft.com/office/drawing/2014/main" val="1895040466"/>
                    </a:ext>
                  </a:extLst>
                </a:gridCol>
                <a:gridCol w="3650925">
                  <a:extLst>
                    <a:ext uri="{9D8B030D-6E8A-4147-A177-3AD203B41FA5}">
                      <a16:colId xmlns:a16="http://schemas.microsoft.com/office/drawing/2014/main" val="177892146"/>
                    </a:ext>
                  </a:extLst>
                </a:gridCol>
              </a:tblGrid>
              <a:tr h="341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1">
                          <a:solidFill>
                            <a:schemeClr val="tx1"/>
                          </a:solidFill>
                          <a:effectLst/>
                        </a:rPr>
                        <a:t>Nível</a:t>
                      </a:r>
                      <a:endParaRPr lang="en-MZ" sz="1600" b="1" i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1">
                          <a:solidFill>
                            <a:schemeClr val="tx1"/>
                          </a:solidFill>
                          <a:effectLst/>
                        </a:rPr>
                        <a:t>Composição</a:t>
                      </a:r>
                      <a:endParaRPr lang="en-MZ" sz="1600" b="1" i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Responsabilidades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5725808"/>
                  </a:ext>
                </a:extLst>
              </a:tr>
              <a:tr h="10885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1">
                          <a:solidFill>
                            <a:schemeClr val="tx1"/>
                          </a:solidFill>
                          <a:effectLst/>
                        </a:rPr>
                        <a:t>Estratégico</a:t>
                      </a:r>
                      <a:endParaRPr lang="en-MZ" sz="1600" b="1" i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INCM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Tomada de decisão, </a:t>
                      </a:r>
                      <a:r>
                        <a:rPr lang="pt-PT" sz="1600" b="0" dirty="0" err="1">
                          <a:solidFill>
                            <a:schemeClr val="tx1"/>
                          </a:solidFill>
                          <a:effectLst/>
                        </a:rPr>
                        <a:t>activação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 do plano e reporte às entidades governamentais superiores.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3689755"/>
                  </a:ext>
                </a:extLst>
              </a:tr>
              <a:tr h="10885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1">
                          <a:solidFill>
                            <a:schemeClr val="tx1"/>
                          </a:solidFill>
                          <a:effectLst/>
                        </a:rPr>
                        <a:t>Operacional</a:t>
                      </a:r>
                      <a:endParaRPr lang="en-MZ" sz="1600" b="1" i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Coordenadores de segurança dos operadores, </a:t>
                      </a:r>
                      <a:r>
                        <a:rPr lang="pt-PT" sz="1600" b="0" dirty="0" err="1">
                          <a:solidFill>
                            <a:schemeClr val="tx1"/>
                          </a:solidFill>
                          <a:effectLst/>
                        </a:rPr>
                        <a:t>IPSs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 e INCM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>
                          <a:solidFill>
                            <a:schemeClr val="tx1"/>
                          </a:solidFill>
                          <a:effectLst/>
                        </a:rPr>
                        <a:t>Coordenação das respostas a incidentes, priorização de recursos e alinhamento entre equipas.</a:t>
                      </a:r>
                      <a:endParaRPr lang="en-MZ" sz="1600" b="0" i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8274191"/>
                  </a:ext>
                </a:extLst>
              </a:tr>
              <a:tr h="14620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1">
                          <a:solidFill>
                            <a:schemeClr val="tx1"/>
                          </a:solidFill>
                          <a:effectLst/>
                        </a:rPr>
                        <a:t>Técnico</a:t>
                      </a:r>
                      <a:endParaRPr lang="en-MZ" sz="1600" b="1" i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Especialistas em </a:t>
                      </a:r>
                      <a:r>
                        <a:rPr lang="pt-PT" sz="1600" b="0" dirty="0" err="1">
                          <a:solidFill>
                            <a:schemeClr val="tx1"/>
                          </a:solidFill>
                          <a:effectLst/>
                        </a:rPr>
                        <a:t>cibersegurança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, NOC e SOC dos dos operadores, </a:t>
                      </a:r>
                      <a:r>
                        <a:rPr lang="pt-PT" sz="1600" b="0" dirty="0" err="1">
                          <a:solidFill>
                            <a:schemeClr val="tx1"/>
                          </a:solidFill>
                          <a:effectLst/>
                        </a:rPr>
                        <a:t>IPSs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 e INCM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Execução técnica: </a:t>
                      </a:r>
                      <a:r>
                        <a:rPr lang="pt-PT" sz="1600" b="0" dirty="0" err="1">
                          <a:solidFill>
                            <a:schemeClr val="tx1"/>
                          </a:solidFill>
                          <a:effectLst/>
                        </a:rPr>
                        <a:t>detecção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, análise, contenção, erradicação e recuperação.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4427388"/>
                  </a:ext>
                </a:extLst>
              </a:tr>
              <a:tr h="10885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Secretariado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>
                          <a:solidFill>
                            <a:schemeClr val="tx1"/>
                          </a:solidFill>
                          <a:effectLst/>
                        </a:rPr>
                        <a:t>Representantes dos operadores, ISPs e INCM</a:t>
                      </a:r>
                      <a:endParaRPr lang="en-MZ" sz="1600" b="0" i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Suporte logístico, gestão documental e comunicação oficial entre membros da ERIST.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296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158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52201-D72C-59AC-E017-FA6231784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B151EBE0-BB13-B71A-2880-C1C8EBA528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5C81600-608D-0BF4-C6C6-7C229A52F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000" dirty="0">
                <a:solidFill>
                  <a:schemeClr val="accent6"/>
                </a:solidFill>
              </a:rPr>
              <a:t>ERIST – Plano de </a:t>
            </a:r>
            <a:r>
              <a:rPr lang="pt-PT" altLang="en-US" sz="2000" dirty="0" err="1">
                <a:solidFill>
                  <a:schemeClr val="accent6"/>
                </a:solidFill>
              </a:rPr>
              <a:t>actividades</a:t>
            </a:r>
            <a:r>
              <a:rPr lang="pt-PT" altLang="en-US" sz="2000" dirty="0">
                <a:solidFill>
                  <a:schemeClr val="accent6"/>
                </a:solidFill>
              </a:rPr>
              <a:t> 2025/2026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85F30D-F9F4-3F92-E5AA-25A3EE3FD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2981" y="2543492"/>
            <a:ext cx="6479035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defRPr sz="28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EC30178-C99E-A1BA-227E-64D25ED7F6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314907"/>
              </p:ext>
            </p:extLst>
          </p:nvPr>
        </p:nvGraphicFramePr>
        <p:xfrm>
          <a:off x="693094" y="1009485"/>
          <a:ext cx="7962467" cy="515318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22456">
                  <a:extLst>
                    <a:ext uri="{9D8B030D-6E8A-4147-A177-3AD203B41FA5}">
                      <a16:colId xmlns:a16="http://schemas.microsoft.com/office/drawing/2014/main" val="3084712495"/>
                    </a:ext>
                  </a:extLst>
                </a:gridCol>
                <a:gridCol w="5991180">
                  <a:extLst>
                    <a:ext uri="{9D8B030D-6E8A-4147-A177-3AD203B41FA5}">
                      <a16:colId xmlns:a16="http://schemas.microsoft.com/office/drawing/2014/main" val="1895040466"/>
                    </a:ext>
                  </a:extLst>
                </a:gridCol>
                <a:gridCol w="1548831">
                  <a:extLst>
                    <a:ext uri="{9D8B030D-6E8A-4147-A177-3AD203B41FA5}">
                      <a16:colId xmlns:a16="http://schemas.microsoft.com/office/drawing/2014/main" val="177892146"/>
                    </a:ext>
                  </a:extLst>
                </a:gridCol>
              </a:tblGrid>
              <a:tr h="341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#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1" dirty="0" err="1">
                          <a:solidFill>
                            <a:schemeClr val="tx1"/>
                          </a:solidFill>
                          <a:effectLst/>
                        </a:rPr>
                        <a:t>Actividade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Estado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5725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Constituição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formal da ERIST e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validação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dos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perfis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técnicos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Concluído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3689755"/>
                  </a:ext>
                </a:extLst>
              </a:tr>
              <a:tr h="3502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Elaboração do plano estratégico 2026 - 2028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Em processo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8274191"/>
                  </a:ext>
                </a:extLst>
              </a:tr>
              <a:tr h="4224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Elaboração do Plano de Comunicação e Alerta de Incidentes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Em processo</a:t>
                      </a:r>
                      <a:endParaRPr lang="en-MZ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4427388"/>
                  </a:ext>
                </a:extLst>
              </a:tr>
              <a:tr h="411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Elaboração do Plano de Resposta a Incidentes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Em processo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296074"/>
                  </a:ext>
                </a:extLst>
              </a:tr>
              <a:tr h="411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1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Elaboração do Plano Formação Técnica dos membros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Em processo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2768878"/>
                  </a:ext>
                </a:extLst>
              </a:tr>
              <a:tr h="411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1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Elaboração do Plano Operacional - 2026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Em processo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9642117"/>
                  </a:ext>
                </a:extLst>
              </a:tr>
              <a:tr h="411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1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0" dirty="0">
                          <a:solidFill>
                            <a:schemeClr val="tx1"/>
                          </a:solidFill>
                          <a:effectLst/>
                        </a:rPr>
                        <a:t>Construção do portal da ERIST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Em processo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1503976"/>
                  </a:ext>
                </a:extLst>
              </a:tr>
              <a:tr h="411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1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PT" sz="1600" b="0" noProof="0" dirty="0">
                          <a:solidFill>
                            <a:schemeClr val="tx1"/>
                          </a:solidFill>
                          <a:effectLst/>
                        </a:rPr>
                        <a:t>Implementação da Plataforma de Registo e Gestão de Incidentes (RTIR)</a:t>
                      </a:r>
                      <a:endParaRPr lang="pt-PT" sz="1600" b="0" i="0" noProof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Em processo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0812292"/>
                  </a:ext>
                </a:extLst>
              </a:tr>
              <a:tr h="411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1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Elaboração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do Plano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Consciencialização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Massa e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Estratégia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de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Disseminação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Z" sz="1600" b="0" dirty="0">
                          <a:solidFill>
                            <a:schemeClr val="tx1"/>
                          </a:solidFill>
                          <a:effectLst/>
                        </a:rPr>
                        <a:t>Em processo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6007392"/>
                  </a:ext>
                </a:extLst>
              </a:tr>
              <a:tr h="411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1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0" dirty="0">
                          <a:solidFill>
                            <a:schemeClr val="tx1"/>
                          </a:solidFill>
                          <a:effectLst/>
                        </a:rPr>
                        <a:t>Análise de vulnerabilidades e acções de melhorias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Z" sz="1600" b="0" dirty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5310221"/>
                  </a:ext>
                </a:extLst>
              </a:tr>
              <a:tr h="411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MZ" sz="1600" b="1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MZ" sz="1600" b="1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Simulação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de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Incidentes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(Table-On Top)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Z" sz="1600" b="0" dirty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en-MZ" sz="1600" b="0" i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4138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7050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E6698-136A-D5C8-6824-E4D5162E7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2441DE74-5A0C-CAC8-D7CC-EC066CCE94F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42991" y="971080"/>
            <a:ext cx="3836984" cy="2573134"/>
          </a:xfrm>
          <a:ln w="15875">
            <a:solidFill>
              <a:srgbClr val="0070C0"/>
            </a:solidFill>
          </a:ln>
        </p:spPr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pt-PT" sz="1200" b="1" kern="100" dirty="0">
                <a:ea typeface="DengXian" panose="02010600030101010101" pitchFamily="2" charset="-122"/>
                <a:cs typeface="Arial" panose="020B0604020202020204" pitchFamily="34" charset="0"/>
              </a:rPr>
              <a:t>1. Operacionais (Eficiência Técnica)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Número de incidentes reportados e tratados mensalmente;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Tempo médio de resposta;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Tempo médio de contenção (da deteção ao isolamento);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Tempo médio de recuperação (da contenção à normalização dos serviços).</a:t>
            </a:r>
          </a:p>
        </p:txBody>
      </p:sp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9A059F3D-BB34-BAC0-9954-2EAA7AB94D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0E12B1C-A078-6C39-8AB0-4A3130312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200" dirty="0">
                <a:solidFill>
                  <a:schemeClr val="accent6"/>
                </a:solidFill>
              </a:rPr>
              <a:t>ERIST – Indicadores de Monitoria</a:t>
            </a:r>
            <a:endParaRPr lang="pt-PT" altLang="en-US" sz="2200" kern="1200" dirty="0">
              <a:solidFill>
                <a:schemeClr val="accent6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4DA5BAB-3B31-5BF7-310B-DFDC72B5A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503" y="971079"/>
            <a:ext cx="3939058" cy="2573135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defRPr sz="28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pt-PT" sz="1200" b="1" kern="100" dirty="0">
                <a:ea typeface="DengXian" panose="02010600030101010101" pitchFamily="2" charset="-122"/>
                <a:cs typeface="Arial" panose="020B0604020202020204" pitchFamily="34" charset="0"/>
              </a:rPr>
              <a:t>2. Cooperação e Coordenação Setorial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Número de operadores/provedores com representantes na ERIST;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Número de </a:t>
            </a:r>
            <a:r>
              <a:rPr lang="pt-PT" sz="12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cSIRTs</a:t>
            </a: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 institucionais oficializados no sector;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Número de reuniões técnicas e estratégicas realizadas;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Participação em exercícios nacionais e internacionais de </a:t>
            </a:r>
            <a:r>
              <a:rPr lang="pt-PT" sz="12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cibersegurança</a:t>
            </a: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077AA09-0A08-AD8D-9983-C09BEC557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475" y="3697835"/>
            <a:ext cx="3836984" cy="2496325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defRPr sz="28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pt-PT" sz="1200" b="1" kern="100" dirty="0">
                <a:ea typeface="DengXian" panose="02010600030101010101" pitchFamily="2" charset="-122"/>
                <a:cs typeface="Arial" panose="020B0604020202020204" pitchFamily="34" charset="0"/>
              </a:rPr>
              <a:t>3. Capacitação e Sensibilização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Número de quadros capacitados e especializados;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Número de campanhas de consciencialização em massa realizadas;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Taxa de sucesso em campanhas de </a:t>
            </a:r>
            <a:r>
              <a:rPr lang="pt-PT" sz="12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phishing</a:t>
            </a: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 simulado;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Percentagem de colaboradores treinados nos operadores, </a:t>
            </a:r>
            <a:r>
              <a:rPr lang="pt-PT" sz="12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ISPs</a:t>
            </a: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 e Regulador.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CA2629-90E1-0E51-3BEF-994D605E0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214" y="3736240"/>
            <a:ext cx="3968347" cy="2457920"/>
          </a:xfrm>
          <a:prstGeom prst="rect">
            <a:avLst/>
          </a:prstGeom>
          <a:noFill/>
          <a:ln w="158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defRPr sz="28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pt-PT" sz="1200" b="1" kern="100" dirty="0">
                <a:ea typeface="DengXian" panose="02010600030101010101" pitchFamily="2" charset="-122"/>
                <a:cs typeface="Arial" panose="020B0604020202020204" pitchFamily="34" charset="0"/>
              </a:rPr>
              <a:t>4. Estratégicos e Regulatórios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Grau de conformidade dos operadores com requisitos regulatórios;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Tendência anual de incidentes (comparação com anos anteriores);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200" kern="100" dirty="0">
                <a:ea typeface="DengXian" panose="02010600030101010101" pitchFamily="2" charset="-122"/>
                <a:cs typeface="Arial" panose="020B0604020202020204" pitchFamily="34" charset="0"/>
              </a:rPr>
              <a:t>Número de auditorias e inspeções realizadas pelo INCM.</a:t>
            </a:r>
          </a:p>
        </p:txBody>
      </p:sp>
    </p:spTree>
    <p:extLst>
      <p:ext uri="{BB962C8B-B14F-4D97-AF65-F5344CB8AC3E}">
        <p14:creationId xmlns:p14="http://schemas.microsoft.com/office/powerpoint/2010/main" val="91675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97819-4C1C-DA9D-7C39-38D03B1B0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410C562F-A2B5-04E1-F45C-BF1A642C1FF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42991" y="1355131"/>
            <a:ext cx="4839029" cy="403252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Política de resposta a incidentes;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Registos detalhados de ocorrências;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Relatórios pós-incidente;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Inventário </a:t>
            </a:r>
            <a:r>
              <a:rPr lang="pt-PT" sz="18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actualizado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 de </a:t>
            </a:r>
            <a:r>
              <a:rPr lang="pt-PT" sz="18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activos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 críticos;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Plano de comunicação oficial.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79C4D3DF-65EB-CFCC-697B-C2F0CD4861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17966F9-426B-4F39-4241-7E9F5A9B0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200" dirty="0">
                <a:solidFill>
                  <a:schemeClr val="accent6"/>
                </a:solidFill>
              </a:rPr>
              <a:t>ERIST – Obrigatoriedade dos Membros</a:t>
            </a:r>
            <a:endParaRPr lang="pt-PT" altLang="en-US" sz="2200" kern="1200" dirty="0">
              <a:solidFill>
                <a:schemeClr val="accent6"/>
              </a:solidFill>
            </a:endParaRPr>
          </a:p>
        </p:txBody>
      </p:sp>
      <p:pic>
        <p:nvPicPr>
          <p:cNvPr id="1026" name="Picture 2" descr="Csirt: Over 4 Royalty-Free Licensable Stock Illustrations &amp; Drawings |  Shutterstock">
            <a:extLst>
              <a:ext uri="{FF2B5EF4-FFF2-40B4-BE49-F238E27FC236}">
                <a16:creationId xmlns:a16="http://schemas.microsoft.com/office/drawing/2014/main" id="{CED97BFC-A92F-4B46-3CFD-95EC4FF3B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734" y="2304220"/>
            <a:ext cx="2595981" cy="204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418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A0576-5733-2ADE-8E08-6BF7FBFEE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40F8EC78-5CAF-F9DE-A370-B4243CF1215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42991" y="1355131"/>
            <a:ext cx="4839029" cy="403252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Reuniões quinzenais da ERIST;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Revisão semestral do plano;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Simulações trimestrais de ciberataques;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Formação contínua em novas ameaças e ferramentas.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00FBEFD5-8517-70B0-D9E2-222E1C0E18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2CD3891-0F11-FB9A-EDB6-02CF24E33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200" dirty="0">
                <a:solidFill>
                  <a:schemeClr val="accent6"/>
                </a:solidFill>
              </a:rPr>
              <a:t>ERIST – Melhoria Contínua</a:t>
            </a:r>
            <a:endParaRPr lang="pt-PT" altLang="en-US" sz="2200" kern="1200" dirty="0">
              <a:solidFill>
                <a:schemeClr val="accent6"/>
              </a:solidFill>
            </a:endParaRPr>
          </a:p>
        </p:txBody>
      </p:sp>
      <p:pic>
        <p:nvPicPr>
          <p:cNvPr id="1026" name="Picture 2" descr="Csirt: Over 4 Royalty-Free Licensable Stock Illustrations &amp; Drawings |  Shutterstock">
            <a:extLst>
              <a:ext uri="{FF2B5EF4-FFF2-40B4-BE49-F238E27FC236}">
                <a16:creationId xmlns:a16="http://schemas.microsoft.com/office/drawing/2014/main" id="{C47B83EF-80AD-5042-1F93-BAF13DF66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734" y="2304220"/>
            <a:ext cx="2595981" cy="204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767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5D82-B6B0-D60E-924E-95560E9E5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60B14F3F-FCB8-078A-219B-6CFEF086928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42991" y="932675"/>
            <a:ext cx="8112571" cy="4454980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A 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ERIST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 é um marco para a </a:t>
            </a:r>
            <a:r>
              <a:rPr lang="pt-PT" sz="1800" kern="100" dirty="0" err="1">
                <a:ea typeface="DengXian" panose="02010600030101010101" pitchFamily="2" charset="-122"/>
                <a:cs typeface="Arial" panose="020B0604020202020204" pitchFamily="34" charset="0"/>
              </a:rPr>
              <a:t>cibersegurança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 do sector das telecomunicações em Moçambique.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A sua 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eficácia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 depende da 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cooperação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 entre o 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regulador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os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 operadores 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e o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 cidadão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Optamos por um 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Plano vivo</a:t>
            </a:r>
            <a:r>
              <a:rPr lang="pt-PT" sz="1800" kern="100" dirty="0">
                <a:ea typeface="DengXian" panose="02010600030101010101" pitchFamily="2" charset="-122"/>
                <a:cs typeface="Arial" panose="020B0604020202020204" pitchFamily="34" charset="0"/>
              </a:rPr>
              <a:t>: sujeito a revisões e melhorias contínuas.</a:t>
            </a:r>
          </a:p>
        </p:txBody>
      </p:sp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2C85FC45-94E9-3AA2-611B-67E2F0CE22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E594843-2628-AC83-3093-19557AA79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56" y="173911"/>
            <a:ext cx="5837560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t-PT" altLang="en-US" sz="2200" dirty="0">
                <a:solidFill>
                  <a:schemeClr val="accent6"/>
                </a:solidFill>
              </a:rPr>
              <a:t>Conclusão</a:t>
            </a:r>
            <a:endParaRPr lang="pt-PT" altLang="en-US" sz="2200" kern="1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22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7875B-08FC-5624-5FDE-777B20550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number and yellow star with green stripes and a star&#10;&#10;AI-generated content may be incorrect.">
            <a:extLst>
              <a:ext uri="{FF2B5EF4-FFF2-40B4-BE49-F238E27FC236}">
                <a16:creationId xmlns:a16="http://schemas.microsoft.com/office/drawing/2014/main" id="{F7B1AD8C-10C5-0304-D90E-15B6349D0F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15" y="173912"/>
            <a:ext cx="895947" cy="56673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F0BE024-28A9-8ABD-5064-4D6109B9B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2981" y="2543492"/>
            <a:ext cx="6479035" cy="4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defRPr sz="28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53FD7C2-8573-BCBD-72C6-256843719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95" y="1086295"/>
            <a:ext cx="7693633" cy="4877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defRPr sz="28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Wingdings" pitchFamily="2" charset="2"/>
              <a:defRPr sz="180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endParaRPr lang="pt-PT" sz="3200" b="1" kern="1200" dirty="0">
              <a:solidFill>
                <a:schemeClr val="accent6"/>
              </a:solidFill>
              <a:cs typeface="+mj-cs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endParaRPr lang="pt-PT" sz="3200" b="1" kern="1200" dirty="0">
              <a:solidFill>
                <a:schemeClr val="accent6"/>
              </a:solidFill>
              <a:cs typeface="+mj-cs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pt-PT" sz="4000" b="1" kern="1200" dirty="0">
                <a:solidFill>
                  <a:schemeClr val="accent6"/>
                </a:solidFill>
                <a:cs typeface="+mj-cs"/>
              </a:rPr>
              <a:t>OBRIGADO!</a:t>
            </a:r>
            <a:endParaRPr lang="pt-PT" sz="40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endParaRPr lang="pt-PT" sz="1800" kern="100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Resiliência e confiança digital são conquistas </a:t>
            </a:r>
            <a:r>
              <a:rPr lang="pt-PT" sz="1800" b="1" kern="100" dirty="0" err="1">
                <a:ea typeface="DengXian" panose="02010600030101010101" pitchFamily="2" charset="-122"/>
                <a:cs typeface="Arial" panose="020B0604020202020204" pitchFamily="34" charset="0"/>
              </a:rPr>
              <a:t>colectivas</a:t>
            </a:r>
            <a:r>
              <a:rPr lang="pt-PT" sz="1800" b="1" kern="100" dirty="0">
                <a:ea typeface="DengXian" panose="02010600030101010101" pitchFamily="2" charset="-122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562884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16261</TotalTime>
  <Words>1148</Words>
  <Application>Microsoft Macintosh PowerPoint</Application>
  <PresentationFormat>On-screen Show (4:3)</PresentationFormat>
  <Paragraphs>220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Aptos Display</vt:lpstr>
      <vt:lpstr>Arial</vt:lpstr>
      <vt:lpstr>Century Gothic</vt:lpstr>
      <vt:lpstr>DengXian</vt:lpstr>
      <vt:lpstr>Wingdings</vt:lpstr>
      <vt:lpstr>Default Design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CI-IPCN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Matilde</dc:creator>
  <cp:lastModifiedBy>Miceles Chemane - INCM</cp:lastModifiedBy>
  <cp:revision>718</cp:revision>
  <cp:lastPrinted>2022-07-21T15:17:53Z</cp:lastPrinted>
  <dcterms:created xsi:type="dcterms:W3CDTF">2014-03-25T21:44:51Z</dcterms:created>
  <dcterms:modified xsi:type="dcterms:W3CDTF">2025-11-18T21:43:05Z</dcterms:modified>
</cp:coreProperties>
</file>