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56" r:id="rId2"/>
    <p:sldId id="462" r:id="rId3"/>
    <p:sldId id="326" r:id="rId4"/>
    <p:sldId id="325" r:id="rId5"/>
    <p:sldId id="261" r:id="rId6"/>
    <p:sldId id="465" r:id="rId7"/>
    <p:sldId id="268" r:id="rId8"/>
    <p:sldId id="266" r:id="rId9"/>
    <p:sldId id="270" r:id="rId10"/>
    <p:sldId id="271" r:id="rId11"/>
    <p:sldId id="272" r:id="rId12"/>
    <p:sldId id="273" r:id="rId13"/>
    <p:sldId id="330" r:id="rId14"/>
    <p:sldId id="424" r:id="rId15"/>
    <p:sldId id="466" r:id="rId16"/>
    <p:sldId id="467" r:id="rId17"/>
    <p:sldId id="460" r:id="rId18"/>
    <p:sldId id="468" r:id="rId19"/>
    <p:sldId id="360" r:id="rId2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2700"/>
    <a:srgbClr val="666666"/>
    <a:srgbClr val="0A3B49"/>
    <a:srgbClr val="E6C0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11" autoAdjust="0"/>
    <p:restoredTop sz="91644" autoAdjust="0"/>
  </p:normalViewPr>
  <p:slideViewPr>
    <p:cSldViewPr snapToGrid="0">
      <p:cViewPr varScale="1">
        <p:scale>
          <a:sx n="102" d="100"/>
          <a:sy n="102" d="100"/>
        </p:scale>
        <p:origin x="720"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F3360F-CE79-438C-BB5E-6D6A76C36DEF}" type="doc">
      <dgm:prSet loTypeId="urn:microsoft.com/office/officeart/2005/8/layout/hList1" loCatId="list" qsTypeId="urn:microsoft.com/office/officeart/2005/8/quickstyle/simple2" qsCatId="simple" csTypeId="urn:microsoft.com/office/officeart/2005/8/colors/accent1_2" csCatId="accent1"/>
      <dgm:spPr/>
      <dgm:t>
        <a:bodyPr/>
        <a:lstStyle/>
        <a:p>
          <a:endParaRPr lang="en-US"/>
        </a:p>
      </dgm:t>
    </dgm:pt>
    <dgm:pt modelId="{15644B57-AA07-4B98-B7E2-2D969ED3CFC3}">
      <dgm:prSet/>
      <dgm:spPr/>
      <dgm:t>
        <a:bodyPr/>
        <a:lstStyle/>
        <a:p>
          <a:r>
            <a:rPr lang="en-GH"/>
            <a:t>Computer Security Incident Response Teams (CSIRT).</a:t>
          </a:r>
          <a:endParaRPr lang="en-US"/>
        </a:p>
      </dgm:t>
    </dgm:pt>
    <dgm:pt modelId="{E5014691-D2F2-4323-B908-2D5E25115480}" type="parTrans" cxnId="{06FB7E2E-52FD-485A-833F-644BD7B34053}">
      <dgm:prSet/>
      <dgm:spPr/>
      <dgm:t>
        <a:bodyPr/>
        <a:lstStyle/>
        <a:p>
          <a:endParaRPr lang="en-US"/>
        </a:p>
      </dgm:t>
    </dgm:pt>
    <dgm:pt modelId="{C6903FA8-283D-488A-BE2E-026210DF2AB7}" type="sibTrans" cxnId="{06FB7E2E-52FD-485A-833F-644BD7B34053}">
      <dgm:prSet/>
      <dgm:spPr/>
      <dgm:t>
        <a:bodyPr/>
        <a:lstStyle/>
        <a:p>
          <a:endParaRPr lang="en-US"/>
        </a:p>
      </dgm:t>
    </dgm:pt>
    <dgm:pt modelId="{1A9BF0D2-DE99-4370-9563-8D472D54EFA1}">
      <dgm:prSet/>
      <dgm:spPr/>
      <dgm:t>
        <a:bodyPr/>
        <a:lstStyle/>
        <a:p>
          <a:r>
            <a:rPr lang="en-GB"/>
            <a:t>manage information security incidents by preventing, handling for a defined constituency</a:t>
          </a:r>
          <a:endParaRPr lang="en-US"/>
        </a:p>
      </dgm:t>
    </dgm:pt>
    <dgm:pt modelId="{EAD505D5-6E22-4964-A4D1-6F761B9269B2}" type="parTrans" cxnId="{60D66EAF-CEED-4AD5-ADBF-34038524157D}">
      <dgm:prSet/>
      <dgm:spPr/>
      <dgm:t>
        <a:bodyPr/>
        <a:lstStyle/>
        <a:p>
          <a:endParaRPr lang="en-US"/>
        </a:p>
      </dgm:t>
    </dgm:pt>
    <dgm:pt modelId="{C326CF48-D8D7-40DF-9B67-679E0C55280C}" type="sibTrans" cxnId="{60D66EAF-CEED-4AD5-ADBF-34038524157D}">
      <dgm:prSet/>
      <dgm:spPr/>
      <dgm:t>
        <a:bodyPr/>
        <a:lstStyle/>
        <a:p>
          <a:endParaRPr lang="en-US"/>
        </a:p>
      </dgm:t>
    </dgm:pt>
    <dgm:pt modelId="{0CB77398-CE6C-4FCE-9209-FB97FD582703}">
      <dgm:prSet/>
      <dgm:spPr/>
      <dgm:t>
        <a:bodyPr/>
        <a:lstStyle/>
        <a:p>
          <a:r>
            <a:rPr lang="en-GB"/>
            <a:t>I</a:t>
          </a:r>
          <a:r>
            <a:rPr lang="en-GH"/>
            <a:t>nformation Sharing and Analysis Centres (ISAC)</a:t>
          </a:r>
          <a:endParaRPr lang="en-US"/>
        </a:p>
      </dgm:t>
    </dgm:pt>
    <dgm:pt modelId="{DE52844E-A3E3-4F82-92A0-D8C1DF00BA12}" type="parTrans" cxnId="{A7E68D9A-CFF8-4E01-B388-3587FE202F06}">
      <dgm:prSet/>
      <dgm:spPr/>
      <dgm:t>
        <a:bodyPr/>
        <a:lstStyle/>
        <a:p>
          <a:endParaRPr lang="en-US"/>
        </a:p>
      </dgm:t>
    </dgm:pt>
    <dgm:pt modelId="{E6EB29B7-20AA-48AA-BB8B-EADEB325D855}" type="sibTrans" cxnId="{A7E68D9A-CFF8-4E01-B388-3587FE202F06}">
      <dgm:prSet/>
      <dgm:spPr/>
      <dgm:t>
        <a:bodyPr/>
        <a:lstStyle/>
        <a:p>
          <a:endParaRPr lang="en-US"/>
        </a:p>
      </dgm:t>
    </dgm:pt>
    <dgm:pt modelId="{F009D9C7-7102-42DA-95D3-C845C777E085}">
      <dgm:prSet/>
      <dgm:spPr/>
      <dgm:t>
        <a:bodyPr/>
        <a:lstStyle/>
        <a:p>
          <a:r>
            <a:rPr lang="en-GB"/>
            <a:t>industry-specific organizations or capabilities that gather, analyze, share, and coordinate information about cyber threats and incidents among critical infrastructures or industry sector entities (</a:t>
          </a:r>
          <a:endParaRPr lang="en-US"/>
        </a:p>
      </dgm:t>
    </dgm:pt>
    <dgm:pt modelId="{5E617D87-B6A2-4BFA-B7A2-906C70F407C9}" type="parTrans" cxnId="{FDE751FD-E681-492B-A797-7AD524DF424F}">
      <dgm:prSet/>
      <dgm:spPr/>
      <dgm:t>
        <a:bodyPr/>
        <a:lstStyle/>
        <a:p>
          <a:endParaRPr lang="en-US"/>
        </a:p>
      </dgm:t>
    </dgm:pt>
    <dgm:pt modelId="{5B9395E2-3FE9-4D37-8ABF-0256B6CB82D3}" type="sibTrans" cxnId="{FDE751FD-E681-492B-A797-7AD524DF424F}">
      <dgm:prSet/>
      <dgm:spPr/>
      <dgm:t>
        <a:bodyPr/>
        <a:lstStyle/>
        <a:p>
          <a:endParaRPr lang="en-US"/>
        </a:p>
      </dgm:t>
    </dgm:pt>
    <dgm:pt modelId="{334B0337-BC69-4FBB-9037-8268D102B146}">
      <dgm:prSet/>
      <dgm:spPr/>
      <dgm:t>
        <a:bodyPr/>
        <a:lstStyle/>
        <a:p>
          <a:r>
            <a:rPr lang="en-GH"/>
            <a:t>Product Security Incident Response Team (PSIRT)</a:t>
          </a:r>
          <a:endParaRPr lang="en-US"/>
        </a:p>
      </dgm:t>
    </dgm:pt>
    <dgm:pt modelId="{0A2003D5-2756-4DBB-89B7-717A27FCFBF0}" type="parTrans" cxnId="{11580271-FE1D-4D92-9729-699D5B087C99}">
      <dgm:prSet/>
      <dgm:spPr/>
      <dgm:t>
        <a:bodyPr/>
        <a:lstStyle/>
        <a:p>
          <a:endParaRPr lang="en-US"/>
        </a:p>
      </dgm:t>
    </dgm:pt>
    <dgm:pt modelId="{6B3EDA21-AEB2-443A-BB46-ABB440FB4CFE}" type="sibTrans" cxnId="{11580271-FE1D-4D92-9729-699D5B087C99}">
      <dgm:prSet/>
      <dgm:spPr/>
      <dgm:t>
        <a:bodyPr/>
        <a:lstStyle/>
        <a:p>
          <a:endParaRPr lang="en-US"/>
        </a:p>
      </dgm:t>
    </dgm:pt>
    <dgm:pt modelId="{611E0535-65B6-443A-86B8-AEC443C16123}">
      <dgm:prSet/>
      <dgm:spPr/>
      <dgm:t>
        <a:bodyPr/>
        <a:lstStyle/>
        <a:p>
          <a:r>
            <a:rPr lang="en-GB"/>
            <a:t>vulnerability management in products and services. </a:t>
          </a:r>
          <a:endParaRPr lang="en-US"/>
        </a:p>
      </dgm:t>
    </dgm:pt>
    <dgm:pt modelId="{9F0D9359-7E5D-4146-AED5-DB3959590D06}" type="parTrans" cxnId="{387B49B5-B320-4AFA-A0E5-8E5AC3199C22}">
      <dgm:prSet/>
      <dgm:spPr/>
      <dgm:t>
        <a:bodyPr/>
        <a:lstStyle/>
        <a:p>
          <a:endParaRPr lang="en-US"/>
        </a:p>
      </dgm:t>
    </dgm:pt>
    <dgm:pt modelId="{69F9797D-7CEA-4F86-9418-D4568D803D87}" type="sibTrans" cxnId="{387B49B5-B320-4AFA-A0E5-8E5AC3199C22}">
      <dgm:prSet/>
      <dgm:spPr/>
      <dgm:t>
        <a:bodyPr/>
        <a:lstStyle/>
        <a:p>
          <a:endParaRPr lang="en-US"/>
        </a:p>
      </dgm:t>
    </dgm:pt>
    <dgm:pt modelId="{C7D75E5B-EE7C-4EC8-A1F4-958200300865}">
      <dgm:prSet/>
      <dgm:spPr/>
      <dgm:t>
        <a:bodyPr/>
        <a:lstStyle/>
        <a:p>
          <a:r>
            <a:rPr lang="en-GB"/>
            <a:t>respond within vendor organizations or service providers to handle and resolve vulnerabilities in products or services.</a:t>
          </a:r>
          <a:endParaRPr lang="en-US"/>
        </a:p>
      </dgm:t>
    </dgm:pt>
    <dgm:pt modelId="{92B1CEDD-B113-459F-B77A-2F169009EB4A}" type="parTrans" cxnId="{33267386-DCBC-40BF-99E8-5C100AEABDF5}">
      <dgm:prSet/>
      <dgm:spPr/>
      <dgm:t>
        <a:bodyPr/>
        <a:lstStyle/>
        <a:p>
          <a:endParaRPr lang="en-US"/>
        </a:p>
      </dgm:t>
    </dgm:pt>
    <dgm:pt modelId="{233C116F-7718-49BD-B8F0-B8B109EA9D91}" type="sibTrans" cxnId="{33267386-DCBC-40BF-99E8-5C100AEABDF5}">
      <dgm:prSet/>
      <dgm:spPr/>
      <dgm:t>
        <a:bodyPr/>
        <a:lstStyle/>
        <a:p>
          <a:endParaRPr lang="en-US"/>
        </a:p>
      </dgm:t>
    </dgm:pt>
    <dgm:pt modelId="{80CA8B1D-528B-41F3-83B9-EE6895407574}">
      <dgm:prSet/>
      <dgm:spPr/>
      <dgm:t>
        <a:bodyPr/>
        <a:lstStyle/>
        <a:p>
          <a:r>
            <a:rPr lang="en-GH"/>
            <a:t>Security Operation Centres (SOCs)</a:t>
          </a:r>
          <a:endParaRPr lang="en-US"/>
        </a:p>
      </dgm:t>
    </dgm:pt>
    <dgm:pt modelId="{B1B202BD-6341-4563-8B8D-7EE87E23B45B}" type="parTrans" cxnId="{59F71025-D649-4330-8E47-D4D492AB50F3}">
      <dgm:prSet/>
      <dgm:spPr/>
      <dgm:t>
        <a:bodyPr/>
        <a:lstStyle/>
        <a:p>
          <a:endParaRPr lang="en-US"/>
        </a:p>
      </dgm:t>
    </dgm:pt>
    <dgm:pt modelId="{145E2702-71CB-45D1-B83A-00C11D92D885}" type="sibTrans" cxnId="{59F71025-D649-4330-8E47-D4D492AB50F3}">
      <dgm:prSet/>
      <dgm:spPr/>
      <dgm:t>
        <a:bodyPr/>
        <a:lstStyle/>
        <a:p>
          <a:endParaRPr lang="en-US"/>
        </a:p>
      </dgm:t>
    </dgm:pt>
    <dgm:pt modelId="{9AF4C8C6-DA5A-4990-8728-4787F9666487}">
      <dgm:prSet/>
      <dgm:spPr/>
      <dgm:t>
        <a:bodyPr/>
        <a:lstStyle/>
        <a:p>
          <a:r>
            <a:rPr lang="en-GB"/>
            <a:t>handle many different facets of security operations and focus on information security event management </a:t>
          </a:r>
          <a:endParaRPr lang="en-US"/>
        </a:p>
      </dgm:t>
    </dgm:pt>
    <dgm:pt modelId="{1E7A67D8-2FEB-4D6C-A71B-A372C532A298}" type="parTrans" cxnId="{90D048F5-AEBB-469E-A528-4FDB98C2745E}">
      <dgm:prSet/>
      <dgm:spPr/>
      <dgm:t>
        <a:bodyPr/>
        <a:lstStyle/>
        <a:p>
          <a:endParaRPr lang="en-US"/>
        </a:p>
      </dgm:t>
    </dgm:pt>
    <dgm:pt modelId="{4D5E3836-92DC-41EA-BCA3-69B33EBD2A1A}" type="sibTrans" cxnId="{90D048F5-AEBB-469E-A528-4FDB98C2745E}">
      <dgm:prSet/>
      <dgm:spPr/>
      <dgm:t>
        <a:bodyPr/>
        <a:lstStyle/>
        <a:p>
          <a:endParaRPr lang="en-US"/>
        </a:p>
      </dgm:t>
    </dgm:pt>
    <dgm:pt modelId="{86637810-8EF7-284B-9F78-0949FBD63BAD}" type="pres">
      <dgm:prSet presAssocID="{D7F3360F-CE79-438C-BB5E-6D6A76C36DEF}" presName="Name0" presStyleCnt="0">
        <dgm:presLayoutVars>
          <dgm:dir/>
          <dgm:animLvl val="lvl"/>
          <dgm:resizeHandles val="exact"/>
        </dgm:presLayoutVars>
      </dgm:prSet>
      <dgm:spPr/>
    </dgm:pt>
    <dgm:pt modelId="{81088406-8AA0-324A-B53D-8E8AFFDBB267}" type="pres">
      <dgm:prSet presAssocID="{15644B57-AA07-4B98-B7E2-2D969ED3CFC3}" presName="composite" presStyleCnt="0"/>
      <dgm:spPr/>
    </dgm:pt>
    <dgm:pt modelId="{2F9C4288-4F11-A349-8679-E917BAE196F7}" type="pres">
      <dgm:prSet presAssocID="{15644B57-AA07-4B98-B7E2-2D969ED3CFC3}" presName="parTx" presStyleLbl="alignNode1" presStyleIdx="0" presStyleCnt="4">
        <dgm:presLayoutVars>
          <dgm:chMax val="0"/>
          <dgm:chPref val="0"/>
          <dgm:bulletEnabled val="1"/>
        </dgm:presLayoutVars>
      </dgm:prSet>
      <dgm:spPr/>
    </dgm:pt>
    <dgm:pt modelId="{1BD9FF61-6676-5B4A-A7A8-4CCDC9126599}" type="pres">
      <dgm:prSet presAssocID="{15644B57-AA07-4B98-B7E2-2D969ED3CFC3}" presName="desTx" presStyleLbl="alignAccFollowNode1" presStyleIdx="0" presStyleCnt="4">
        <dgm:presLayoutVars>
          <dgm:bulletEnabled val="1"/>
        </dgm:presLayoutVars>
      </dgm:prSet>
      <dgm:spPr/>
    </dgm:pt>
    <dgm:pt modelId="{A9611E1C-A38D-7D48-BB62-3F7D1192E796}" type="pres">
      <dgm:prSet presAssocID="{C6903FA8-283D-488A-BE2E-026210DF2AB7}" presName="space" presStyleCnt="0"/>
      <dgm:spPr/>
    </dgm:pt>
    <dgm:pt modelId="{385C130E-8451-8142-809F-3A3777784212}" type="pres">
      <dgm:prSet presAssocID="{0CB77398-CE6C-4FCE-9209-FB97FD582703}" presName="composite" presStyleCnt="0"/>
      <dgm:spPr/>
    </dgm:pt>
    <dgm:pt modelId="{693EBB5D-FCB6-CB49-BCA6-3DC4FE878983}" type="pres">
      <dgm:prSet presAssocID="{0CB77398-CE6C-4FCE-9209-FB97FD582703}" presName="parTx" presStyleLbl="alignNode1" presStyleIdx="1" presStyleCnt="4">
        <dgm:presLayoutVars>
          <dgm:chMax val="0"/>
          <dgm:chPref val="0"/>
          <dgm:bulletEnabled val="1"/>
        </dgm:presLayoutVars>
      </dgm:prSet>
      <dgm:spPr/>
    </dgm:pt>
    <dgm:pt modelId="{337D6C8A-E275-634D-BD03-C30F083F4C9D}" type="pres">
      <dgm:prSet presAssocID="{0CB77398-CE6C-4FCE-9209-FB97FD582703}" presName="desTx" presStyleLbl="alignAccFollowNode1" presStyleIdx="1" presStyleCnt="4">
        <dgm:presLayoutVars>
          <dgm:bulletEnabled val="1"/>
        </dgm:presLayoutVars>
      </dgm:prSet>
      <dgm:spPr/>
    </dgm:pt>
    <dgm:pt modelId="{F4DA700D-120F-FE4F-9F9F-6FEFA6110997}" type="pres">
      <dgm:prSet presAssocID="{E6EB29B7-20AA-48AA-BB8B-EADEB325D855}" presName="space" presStyleCnt="0"/>
      <dgm:spPr/>
    </dgm:pt>
    <dgm:pt modelId="{97A12406-2A8B-D045-85F5-9C0D768BBA62}" type="pres">
      <dgm:prSet presAssocID="{334B0337-BC69-4FBB-9037-8268D102B146}" presName="composite" presStyleCnt="0"/>
      <dgm:spPr/>
    </dgm:pt>
    <dgm:pt modelId="{B5F4045C-F8D2-FF46-8837-43203EA3086D}" type="pres">
      <dgm:prSet presAssocID="{334B0337-BC69-4FBB-9037-8268D102B146}" presName="parTx" presStyleLbl="alignNode1" presStyleIdx="2" presStyleCnt="4">
        <dgm:presLayoutVars>
          <dgm:chMax val="0"/>
          <dgm:chPref val="0"/>
          <dgm:bulletEnabled val="1"/>
        </dgm:presLayoutVars>
      </dgm:prSet>
      <dgm:spPr/>
    </dgm:pt>
    <dgm:pt modelId="{B91ADBBE-736F-A246-9AC3-0AA78EDC0A11}" type="pres">
      <dgm:prSet presAssocID="{334B0337-BC69-4FBB-9037-8268D102B146}" presName="desTx" presStyleLbl="alignAccFollowNode1" presStyleIdx="2" presStyleCnt="4">
        <dgm:presLayoutVars>
          <dgm:bulletEnabled val="1"/>
        </dgm:presLayoutVars>
      </dgm:prSet>
      <dgm:spPr/>
    </dgm:pt>
    <dgm:pt modelId="{AD677AC7-E06B-C94C-9E15-AA0CA65490EE}" type="pres">
      <dgm:prSet presAssocID="{6B3EDA21-AEB2-443A-BB46-ABB440FB4CFE}" presName="space" presStyleCnt="0"/>
      <dgm:spPr/>
    </dgm:pt>
    <dgm:pt modelId="{31F3AFBD-3691-AB41-AB82-0FBCE41ED349}" type="pres">
      <dgm:prSet presAssocID="{80CA8B1D-528B-41F3-83B9-EE6895407574}" presName="composite" presStyleCnt="0"/>
      <dgm:spPr/>
    </dgm:pt>
    <dgm:pt modelId="{C7A8AECE-52D5-3B42-8FC7-26870526BB5A}" type="pres">
      <dgm:prSet presAssocID="{80CA8B1D-528B-41F3-83B9-EE6895407574}" presName="parTx" presStyleLbl="alignNode1" presStyleIdx="3" presStyleCnt="4">
        <dgm:presLayoutVars>
          <dgm:chMax val="0"/>
          <dgm:chPref val="0"/>
          <dgm:bulletEnabled val="1"/>
        </dgm:presLayoutVars>
      </dgm:prSet>
      <dgm:spPr/>
    </dgm:pt>
    <dgm:pt modelId="{13A07C52-0952-374F-806E-B7BBD5EB3EF2}" type="pres">
      <dgm:prSet presAssocID="{80CA8B1D-528B-41F3-83B9-EE6895407574}" presName="desTx" presStyleLbl="alignAccFollowNode1" presStyleIdx="3" presStyleCnt="4">
        <dgm:presLayoutVars>
          <dgm:bulletEnabled val="1"/>
        </dgm:presLayoutVars>
      </dgm:prSet>
      <dgm:spPr/>
    </dgm:pt>
  </dgm:ptLst>
  <dgm:cxnLst>
    <dgm:cxn modelId="{F3DA631E-D209-2F4F-90E6-0313380B015F}" type="presOf" srcId="{1A9BF0D2-DE99-4370-9563-8D472D54EFA1}" destId="{1BD9FF61-6676-5B4A-A7A8-4CCDC9126599}" srcOrd="0" destOrd="0" presId="urn:microsoft.com/office/officeart/2005/8/layout/hList1"/>
    <dgm:cxn modelId="{A5930021-66F6-384B-BEBA-FE84C7997EA3}" type="presOf" srcId="{F009D9C7-7102-42DA-95D3-C845C777E085}" destId="{337D6C8A-E275-634D-BD03-C30F083F4C9D}" srcOrd="0" destOrd="0" presId="urn:microsoft.com/office/officeart/2005/8/layout/hList1"/>
    <dgm:cxn modelId="{59F71025-D649-4330-8E47-D4D492AB50F3}" srcId="{D7F3360F-CE79-438C-BB5E-6D6A76C36DEF}" destId="{80CA8B1D-528B-41F3-83B9-EE6895407574}" srcOrd="3" destOrd="0" parTransId="{B1B202BD-6341-4563-8B8D-7EE87E23B45B}" sibTransId="{145E2702-71CB-45D1-B83A-00C11D92D885}"/>
    <dgm:cxn modelId="{06FB7E2E-52FD-485A-833F-644BD7B34053}" srcId="{D7F3360F-CE79-438C-BB5E-6D6A76C36DEF}" destId="{15644B57-AA07-4B98-B7E2-2D969ED3CFC3}" srcOrd="0" destOrd="0" parTransId="{E5014691-D2F2-4323-B908-2D5E25115480}" sibTransId="{C6903FA8-283D-488A-BE2E-026210DF2AB7}"/>
    <dgm:cxn modelId="{EA4EE03A-7BC9-9E40-81B7-E82FF81BD733}" type="presOf" srcId="{C7D75E5B-EE7C-4EC8-A1F4-958200300865}" destId="{B91ADBBE-736F-A246-9AC3-0AA78EDC0A11}" srcOrd="0" destOrd="1" presId="urn:microsoft.com/office/officeart/2005/8/layout/hList1"/>
    <dgm:cxn modelId="{C5505951-2D7D-7D4A-83E0-0BF318580DE2}" type="presOf" srcId="{80CA8B1D-528B-41F3-83B9-EE6895407574}" destId="{C7A8AECE-52D5-3B42-8FC7-26870526BB5A}" srcOrd="0" destOrd="0" presId="urn:microsoft.com/office/officeart/2005/8/layout/hList1"/>
    <dgm:cxn modelId="{32BC0F5F-B9CF-9B44-9334-15CE881DD947}" type="presOf" srcId="{15644B57-AA07-4B98-B7E2-2D969ED3CFC3}" destId="{2F9C4288-4F11-A349-8679-E917BAE196F7}" srcOrd="0" destOrd="0" presId="urn:microsoft.com/office/officeart/2005/8/layout/hList1"/>
    <dgm:cxn modelId="{11580271-FE1D-4D92-9729-699D5B087C99}" srcId="{D7F3360F-CE79-438C-BB5E-6D6A76C36DEF}" destId="{334B0337-BC69-4FBB-9037-8268D102B146}" srcOrd="2" destOrd="0" parTransId="{0A2003D5-2756-4DBB-89B7-717A27FCFBF0}" sibTransId="{6B3EDA21-AEB2-443A-BB46-ABB440FB4CFE}"/>
    <dgm:cxn modelId="{33267386-DCBC-40BF-99E8-5C100AEABDF5}" srcId="{334B0337-BC69-4FBB-9037-8268D102B146}" destId="{C7D75E5B-EE7C-4EC8-A1F4-958200300865}" srcOrd="1" destOrd="0" parTransId="{92B1CEDD-B113-459F-B77A-2F169009EB4A}" sibTransId="{233C116F-7718-49BD-B8F0-B8B109EA9D91}"/>
    <dgm:cxn modelId="{A7E68D9A-CFF8-4E01-B388-3587FE202F06}" srcId="{D7F3360F-CE79-438C-BB5E-6D6A76C36DEF}" destId="{0CB77398-CE6C-4FCE-9209-FB97FD582703}" srcOrd="1" destOrd="0" parTransId="{DE52844E-A3E3-4F82-92A0-D8C1DF00BA12}" sibTransId="{E6EB29B7-20AA-48AA-BB8B-EADEB325D855}"/>
    <dgm:cxn modelId="{60D66EAF-CEED-4AD5-ADBF-34038524157D}" srcId="{15644B57-AA07-4B98-B7E2-2D969ED3CFC3}" destId="{1A9BF0D2-DE99-4370-9563-8D472D54EFA1}" srcOrd="0" destOrd="0" parTransId="{EAD505D5-6E22-4964-A4D1-6F761B9269B2}" sibTransId="{C326CF48-D8D7-40DF-9B67-679E0C55280C}"/>
    <dgm:cxn modelId="{387B49B5-B320-4AFA-A0E5-8E5AC3199C22}" srcId="{334B0337-BC69-4FBB-9037-8268D102B146}" destId="{611E0535-65B6-443A-86B8-AEC443C16123}" srcOrd="0" destOrd="0" parTransId="{9F0D9359-7E5D-4146-AED5-DB3959590D06}" sibTransId="{69F9797D-7CEA-4F86-9418-D4568D803D87}"/>
    <dgm:cxn modelId="{4171C4B7-E682-DD40-BEF4-4C9A567960E8}" type="presOf" srcId="{334B0337-BC69-4FBB-9037-8268D102B146}" destId="{B5F4045C-F8D2-FF46-8837-43203EA3086D}" srcOrd="0" destOrd="0" presId="urn:microsoft.com/office/officeart/2005/8/layout/hList1"/>
    <dgm:cxn modelId="{C40257C5-D9CB-6044-B1FC-30F62998AEA0}" type="presOf" srcId="{D7F3360F-CE79-438C-BB5E-6D6A76C36DEF}" destId="{86637810-8EF7-284B-9F78-0949FBD63BAD}" srcOrd="0" destOrd="0" presId="urn:microsoft.com/office/officeart/2005/8/layout/hList1"/>
    <dgm:cxn modelId="{C2C1C8CA-0AC8-464A-BEF6-DF61454A0979}" type="presOf" srcId="{0CB77398-CE6C-4FCE-9209-FB97FD582703}" destId="{693EBB5D-FCB6-CB49-BCA6-3DC4FE878983}" srcOrd="0" destOrd="0" presId="urn:microsoft.com/office/officeart/2005/8/layout/hList1"/>
    <dgm:cxn modelId="{90D048F5-AEBB-469E-A528-4FDB98C2745E}" srcId="{80CA8B1D-528B-41F3-83B9-EE6895407574}" destId="{9AF4C8C6-DA5A-4990-8728-4787F9666487}" srcOrd="0" destOrd="0" parTransId="{1E7A67D8-2FEB-4D6C-A71B-A372C532A298}" sibTransId="{4D5E3836-92DC-41EA-BCA3-69B33EBD2A1A}"/>
    <dgm:cxn modelId="{5FCED0F5-EAE1-8441-9A72-EFD10A94F7C9}" type="presOf" srcId="{9AF4C8C6-DA5A-4990-8728-4787F9666487}" destId="{13A07C52-0952-374F-806E-B7BBD5EB3EF2}" srcOrd="0" destOrd="0" presId="urn:microsoft.com/office/officeart/2005/8/layout/hList1"/>
    <dgm:cxn modelId="{779DF9F7-A1CA-7144-B27A-6E3ED8F2D7C6}" type="presOf" srcId="{611E0535-65B6-443A-86B8-AEC443C16123}" destId="{B91ADBBE-736F-A246-9AC3-0AA78EDC0A11}" srcOrd="0" destOrd="0" presId="urn:microsoft.com/office/officeart/2005/8/layout/hList1"/>
    <dgm:cxn modelId="{FDE751FD-E681-492B-A797-7AD524DF424F}" srcId="{0CB77398-CE6C-4FCE-9209-FB97FD582703}" destId="{F009D9C7-7102-42DA-95D3-C845C777E085}" srcOrd="0" destOrd="0" parTransId="{5E617D87-B6A2-4BFA-B7A2-906C70F407C9}" sibTransId="{5B9395E2-3FE9-4D37-8ABF-0256B6CB82D3}"/>
    <dgm:cxn modelId="{C2B7A37D-2323-834C-AEBA-42486809197E}" type="presParOf" srcId="{86637810-8EF7-284B-9F78-0949FBD63BAD}" destId="{81088406-8AA0-324A-B53D-8E8AFFDBB267}" srcOrd="0" destOrd="0" presId="urn:microsoft.com/office/officeart/2005/8/layout/hList1"/>
    <dgm:cxn modelId="{BDB98A87-531F-BF4F-8B09-AAE07770650F}" type="presParOf" srcId="{81088406-8AA0-324A-B53D-8E8AFFDBB267}" destId="{2F9C4288-4F11-A349-8679-E917BAE196F7}" srcOrd="0" destOrd="0" presId="urn:microsoft.com/office/officeart/2005/8/layout/hList1"/>
    <dgm:cxn modelId="{CDC3C9AC-5E11-E847-8B3F-81D2870E53B8}" type="presParOf" srcId="{81088406-8AA0-324A-B53D-8E8AFFDBB267}" destId="{1BD9FF61-6676-5B4A-A7A8-4CCDC9126599}" srcOrd="1" destOrd="0" presId="urn:microsoft.com/office/officeart/2005/8/layout/hList1"/>
    <dgm:cxn modelId="{08215A7C-F526-954F-BCAA-CFDA10A5C73B}" type="presParOf" srcId="{86637810-8EF7-284B-9F78-0949FBD63BAD}" destId="{A9611E1C-A38D-7D48-BB62-3F7D1192E796}" srcOrd="1" destOrd="0" presId="urn:microsoft.com/office/officeart/2005/8/layout/hList1"/>
    <dgm:cxn modelId="{2BCFFFA1-A008-2342-AEDD-56803BE40D4B}" type="presParOf" srcId="{86637810-8EF7-284B-9F78-0949FBD63BAD}" destId="{385C130E-8451-8142-809F-3A3777784212}" srcOrd="2" destOrd="0" presId="urn:microsoft.com/office/officeart/2005/8/layout/hList1"/>
    <dgm:cxn modelId="{F0B1C67D-FFFC-2949-BCF2-70DE858C3BFB}" type="presParOf" srcId="{385C130E-8451-8142-809F-3A3777784212}" destId="{693EBB5D-FCB6-CB49-BCA6-3DC4FE878983}" srcOrd="0" destOrd="0" presId="urn:microsoft.com/office/officeart/2005/8/layout/hList1"/>
    <dgm:cxn modelId="{98AAAB4C-3981-7F46-BC53-E5DD9692CDC9}" type="presParOf" srcId="{385C130E-8451-8142-809F-3A3777784212}" destId="{337D6C8A-E275-634D-BD03-C30F083F4C9D}" srcOrd="1" destOrd="0" presId="urn:microsoft.com/office/officeart/2005/8/layout/hList1"/>
    <dgm:cxn modelId="{BBBD24AC-D20F-9B4B-99B4-E6D2F8A6D4D8}" type="presParOf" srcId="{86637810-8EF7-284B-9F78-0949FBD63BAD}" destId="{F4DA700D-120F-FE4F-9F9F-6FEFA6110997}" srcOrd="3" destOrd="0" presId="urn:microsoft.com/office/officeart/2005/8/layout/hList1"/>
    <dgm:cxn modelId="{87303229-3B0B-B64C-8C36-20C8614641CC}" type="presParOf" srcId="{86637810-8EF7-284B-9F78-0949FBD63BAD}" destId="{97A12406-2A8B-D045-85F5-9C0D768BBA62}" srcOrd="4" destOrd="0" presId="urn:microsoft.com/office/officeart/2005/8/layout/hList1"/>
    <dgm:cxn modelId="{F41A3695-9BBC-0043-9D2F-64E082C73441}" type="presParOf" srcId="{97A12406-2A8B-D045-85F5-9C0D768BBA62}" destId="{B5F4045C-F8D2-FF46-8837-43203EA3086D}" srcOrd="0" destOrd="0" presId="urn:microsoft.com/office/officeart/2005/8/layout/hList1"/>
    <dgm:cxn modelId="{7E1A9FC2-54F5-F644-8F66-0AA4C3269105}" type="presParOf" srcId="{97A12406-2A8B-D045-85F5-9C0D768BBA62}" destId="{B91ADBBE-736F-A246-9AC3-0AA78EDC0A11}" srcOrd="1" destOrd="0" presId="urn:microsoft.com/office/officeart/2005/8/layout/hList1"/>
    <dgm:cxn modelId="{602E5C0A-25EB-3B4C-B662-E99BF1928D01}" type="presParOf" srcId="{86637810-8EF7-284B-9F78-0949FBD63BAD}" destId="{AD677AC7-E06B-C94C-9E15-AA0CA65490EE}" srcOrd="5" destOrd="0" presId="urn:microsoft.com/office/officeart/2005/8/layout/hList1"/>
    <dgm:cxn modelId="{3FD979BC-9AE3-FB40-8C47-AE5DC8777CD4}" type="presParOf" srcId="{86637810-8EF7-284B-9F78-0949FBD63BAD}" destId="{31F3AFBD-3691-AB41-AB82-0FBCE41ED349}" srcOrd="6" destOrd="0" presId="urn:microsoft.com/office/officeart/2005/8/layout/hList1"/>
    <dgm:cxn modelId="{D895A228-5013-DC41-8534-E57C87DEC6C6}" type="presParOf" srcId="{31F3AFBD-3691-AB41-AB82-0FBCE41ED349}" destId="{C7A8AECE-52D5-3B42-8FC7-26870526BB5A}" srcOrd="0" destOrd="0" presId="urn:microsoft.com/office/officeart/2005/8/layout/hList1"/>
    <dgm:cxn modelId="{978417D4-BEB1-284B-83C5-8D47295F868D}" type="presParOf" srcId="{31F3AFBD-3691-AB41-AB82-0FBCE41ED349}" destId="{13A07C52-0952-374F-806E-B7BBD5EB3EF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C4288-4F11-A349-8679-E917BAE196F7}">
      <dsp:nvSpPr>
        <dsp:cNvPr id="0" name=""/>
        <dsp:cNvSpPr/>
      </dsp:nvSpPr>
      <dsp:spPr>
        <a:xfrm>
          <a:off x="4135" y="118908"/>
          <a:ext cx="2486573" cy="90533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H" sz="1800" kern="1200"/>
            <a:t>Computer Security Incident Response Teams (CSIRT).</a:t>
          </a:r>
          <a:endParaRPr lang="en-US" sz="1800" kern="1200"/>
        </a:p>
      </dsp:txBody>
      <dsp:txXfrm>
        <a:off x="4135" y="118908"/>
        <a:ext cx="2486573" cy="905336"/>
      </dsp:txXfrm>
    </dsp:sp>
    <dsp:sp modelId="{1BD9FF61-6676-5B4A-A7A8-4CCDC9126599}">
      <dsp:nvSpPr>
        <dsp:cNvPr id="0" name=""/>
        <dsp:cNvSpPr/>
      </dsp:nvSpPr>
      <dsp:spPr>
        <a:xfrm>
          <a:off x="4135" y="1024245"/>
          <a:ext cx="2486573" cy="30140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manage information security incidents by preventing, handling for a defined constituency</a:t>
          </a:r>
          <a:endParaRPr lang="en-US" sz="1800" kern="1200"/>
        </a:p>
      </dsp:txBody>
      <dsp:txXfrm>
        <a:off x="4135" y="1024245"/>
        <a:ext cx="2486573" cy="3014010"/>
      </dsp:txXfrm>
    </dsp:sp>
    <dsp:sp modelId="{693EBB5D-FCB6-CB49-BCA6-3DC4FE878983}">
      <dsp:nvSpPr>
        <dsp:cNvPr id="0" name=""/>
        <dsp:cNvSpPr/>
      </dsp:nvSpPr>
      <dsp:spPr>
        <a:xfrm>
          <a:off x="2838828" y="118908"/>
          <a:ext cx="2486573" cy="90533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a:t>I</a:t>
          </a:r>
          <a:r>
            <a:rPr lang="en-GH" sz="1800" kern="1200"/>
            <a:t>nformation Sharing and Analysis Centres (ISAC)</a:t>
          </a:r>
          <a:endParaRPr lang="en-US" sz="1800" kern="1200"/>
        </a:p>
      </dsp:txBody>
      <dsp:txXfrm>
        <a:off x="2838828" y="118908"/>
        <a:ext cx="2486573" cy="905336"/>
      </dsp:txXfrm>
    </dsp:sp>
    <dsp:sp modelId="{337D6C8A-E275-634D-BD03-C30F083F4C9D}">
      <dsp:nvSpPr>
        <dsp:cNvPr id="0" name=""/>
        <dsp:cNvSpPr/>
      </dsp:nvSpPr>
      <dsp:spPr>
        <a:xfrm>
          <a:off x="2838828" y="1024245"/>
          <a:ext cx="2486573" cy="30140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industry-specific organizations or capabilities that gather, analyze, share, and coordinate information about cyber threats and incidents among critical infrastructures or industry sector entities (</a:t>
          </a:r>
          <a:endParaRPr lang="en-US" sz="1800" kern="1200"/>
        </a:p>
      </dsp:txBody>
      <dsp:txXfrm>
        <a:off x="2838828" y="1024245"/>
        <a:ext cx="2486573" cy="3014010"/>
      </dsp:txXfrm>
    </dsp:sp>
    <dsp:sp modelId="{B5F4045C-F8D2-FF46-8837-43203EA3086D}">
      <dsp:nvSpPr>
        <dsp:cNvPr id="0" name=""/>
        <dsp:cNvSpPr/>
      </dsp:nvSpPr>
      <dsp:spPr>
        <a:xfrm>
          <a:off x="5673522" y="118908"/>
          <a:ext cx="2486573" cy="90533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H" sz="1800" kern="1200"/>
            <a:t>Product Security Incident Response Team (PSIRT)</a:t>
          </a:r>
          <a:endParaRPr lang="en-US" sz="1800" kern="1200"/>
        </a:p>
      </dsp:txBody>
      <dsp:txXfrm>
        <a:off x="5673522" y="118908"/>
        <a:ext cx="2486573" cy="905336"/>
      </dsp:txXfrm>
    </dsp:sp>
    <dsp:sp modelId="{B91ADBBE-736F-A246-9AC3-0AA78EDC0A11}">
      <dsp:nvSpPr>
        <dsp:cNvPr id="0" name=""/>
        <dsp:cNvSpPr/>
      </dsp:nvSpPr>
      <dsp:spPr>
        <a:xfrm>
          <a:off x="5673522" y="1024245"/>
          <a:ext cx="2486573" cy="30140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vulnerability management in products and services. </a:t>
          </a:r>
          <a:endParaRPr lang="en-US" sz="1800" kern="1200"/>
        </a:p>
        <a:p>
          <a:pPr marL="171450" lvl="1" indent="-171450" algn="l" defTabSz="800100">
            <a:lnSpc>
              <a:spcPct val="90000"/>
            </a:lnSpc>
            <a:spcBef>
              <a:spcPct val="0"/>
            </a:spcBef>
            <a:spcAft>
              <a:spcPct val="15000"/>
            </a:spcAft>
            <a:buChar char="•"/>
          </a:pPr>
          <a:r>
            <a:rPr lang="en-GB" sz="1800" kern="1200"/>
            <a:t>respond within vendor organizations or service providers to handle and resolve vulnerabilities in products or services.</a:t>
          </a:r>
          <a:endParaRPr lang="en-US" sz="1800" kern="1200"/>
        </a:p>
      </dsp:txBody>
      <dsp:txXfrm>
        <a:off x="5673522" y="1024245"/>
        <a:ext cx="2486573" cy="3014010"/>
      </dsp:txXfrm>
    </dsp:sp>
    <dsp:sp modelId="{C7A8AECE-52D5-3B42-8FC7-26870526BB5A}">
      <dsp:nvSpPr>
        <dsp:cNvPr id="0" name=""/>
        <dsp:cNvSpPr/>
      </dsp:nvSpPr>
      <dsp:spPr>
        <a:xfrm>
          <a:off x="8508216" y="118908"/>
          <a:ext cx="2486573" cy="90533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H" sz="1800" kern="1200"/>
            <a:t>Security Operation Centres (SOCs)</a:t>
          </a:r>
          <a:endParaRPr lang="en-US" sz="1800" kern="1200"/>
        </a:p>
      </dsp:txBody>
      <dsp:txXfrm>
        <a:off x="8508216" y="118908"/>
        <a:ext cx="2486573" cy="905336"/>
      </dsp:txXfrm>
    </dsp:sp>
    <dsp:sp modelId="{13A07C52-0952-374F-806E-B7BBD5EB3EF2}">
      <dsp:nvSpPr>
        <dsp:cNvPr id="0" name=""/>
        <dsp:cNvSpPr/>
      </dsp:nvSpPr>
      <dsp:spPr>
        <a:xfrm>
          <a:off x="8508216" y="1024245"/>
          <a:ext cx="2486573" cy="30140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handle many different facets of security operations and focus on information security event management </a:t>
          </a:r>
          <a:endParaRPr lang="en-US" sz="1800" kern="1200"/>
        </a:p>
      </dsp:txBody>
      <dsp:txXfrm>
        <a:off x="8508216" y="1024245"/>
        <a:ext cx="2486573" cy="301401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1885B3-30F9-4B24-88D7-B7A8729A9577}" type="datetimeFigureOut">
              <a:rPr lang="pt-BR" smtClean="0"/>
              <a:t>18/11/2025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CC184D-54A5-4976-8168-B2C8CD4831E7}" type="slidenum">
              <a:rPr lang="pt-BR" smtClean="0"/>
              <a:t>‹#›</a:t>
            </a:fld>
            <a:endParaRPr lang="pt-BR"/>
          </a:p>
        </p:txBody>
      </p:sp>
    </p:spTree>
    <p:extLst>
      <p:ext uri="{BB962C8B-B14F-4D97-AF65-F5344CB8AC3E}">
        <p14:creationId xmlns:p14="http://schemas.microsoft.com/office/powerpoint/2010/main" val="1521310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 name="Google Shape;4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1200"/>
              <a:buFont typeface="Noto Sans Symbols"/>
              <a:buChar char="∙"/>
            </a:pPr>
            <a:r>
              <a:rPr lang="en-US" sz="1200" dirty="0">
                <a:solidFill>
                  <a:srgbClr val="000000"/>
                </a:solidFill>
                <a:latin typeface="Calibri"/>
                <a:ea typeface="Calibri"/>
                <a:cs typeface="Calibri"/>
                <a:sym typeface="Calibri"/>
              </a:rPr>
              <a:t>FIRST (Forum of Incident Response and Security Teams) is a non-profit membership community of incident response teams and practitioners. </a:t>
            </a:r>
            <a:endParaRPr dirty="0"/>
          </a:p>
          <a:p>
            <a:pPr marL="342900" marR="0" lvl="0" indent="-342900" algn="l" rtl="0">
              <a:spcBef>
                <a:spcPts val="0"/>
              </a:spcBef>
              <a:spcAft>
                <a:spcPts val="0"/>
              </a:spcAft>
              <a:buClr>
                <a:srgbClr val="000000"/>
              </a:buClr>
              <a:buSzPts val="1200"/>
              <a:buFont typeface="Noto Sans Symbols"/>
              <a:buChar char="∙"/>
            </a:pPr>
            <a:r>
              <a:rPr lang="en-US" sz="1200" dirty="0">
                <a:solidFill>
                  <a:srgbClr val="000000"/>
                </a:solidFill>
                <a:latin typeface="Calibri"/>
                <a:ea typeface="Calibri"/>
                <a:cs typeface="Calibri"/>
                <a:sym typeface="Calibri"/>
              </a:rPr>
              <a:t>The community includes 740+ teams from over 110 economies, with members from national teams, government, private sector, academia, civil society, and more. </a:t>
            </a:r>
            <a:endParaRPr dirty="0"/>
          </a:p>
          <a:p>
            <a:pPr marL="342900" marR="0" lvl="0" indent="-342900" algn="l" rtl="0">
              <a:spcBef>
                <a:spcPts val="0"/>
              </a:spcBef>
              <a:spcAft>
                <a:spcPts val="0"/>
              </a:spcAft>
              <a:buClr>
                <a:srgbClr val="000000"/>
              </a:buClr>
              <a:buSzPts val="1200"/>
              <a:buFont typeface="Noto Sans Symbols"/>
              <a:buChar char="∙"/>
            </a:pPr>
            <a:r>
              <a:rPr lang="en-US" sz="1200" dirty="0">
                <a:solidFill>
                  <a:srgbClr val="000000"/>
                </a:solidFill>
                <a:latin typeface="Calibri"/>
                <a:ea typeface="Calibri"/>
                <a:cs typeface="Calibri"/>
                <a:sym typeface="Calibri"/>
              </a:rPr>
              <a:t>A community of practitioners, FIRST aspires to bring together incident response and security teams from every country across the world to ensure a safe internet for all. </a:t>
            </a:r>
            <a:endParaRPr dirty="0"/>
          </a:p>
          <a:p>
            <a:pPr marL="342900" marR="0" lvl="0" indent="-342900" algn="l" rtl="0">
              <a:spcBef>
                <a:spcPts val="0"/>
              </a:spcBef>
              <a:spcAft>
                <a:spcPts val="0"/>
              </a:spcAft>
              <a:buClr>
                <a:schemeClr val="dk1"/>
              </a:buClr>
              <a:buSzPts val="1200"/>
              <a:buFont typeface="Noto Sans Symbols"/>
              <a:buChar char="∙"/>
            </a:pPr>
            <a:r>
              <a:rPr lang="en-US" sz="1200" dirty="0">
                <a:latin typeface="Calibri"/>
                <a:ea typeface="Calibri"/>
                <a:cs typeface="Calibri"/>
                <a:sym typeface="Calibri"/>
              </a:rPr>
              <a:t>Together, FIRST and its community provide a trusted platform for information sharing, trust building, standards and good practice development, events, workshops, education, training</a:t>
            </a:r>
            <a:endParaRPr dirty="0"/>
          </a:p>
          <a:p>
            <a:pPr marL="342900" marR="0" lvl="0" indent="-342900" algn="l" rtl="0">
              <a:spcBef>
                <a:spcPts val="0"/>
              </a:spcBef>
              <a:spcAft>
                <a:spcPts val="0"/>
              </a:spcAft>
              <a:buClr>
                <a:schemeClr val="dk1"/>
              </a:buClr>
              <a:buSzPts val="1200"/>
              <a:buFont typeface="Noto Sans Symbols"/>
              <a:buChar char="∙"/>
            </a:pPr>
            <a:r>
              <a:rPr lang="en-US" sz="1200" dirty="0">
                <a:latin typeface="Calibri"/>
                <a:ea typeface="Calibri"/>
                <a:cs typeface="Calibri"/>
                <a:sym typeface="Calibri"/>
              </a:rPr>
              <a:t>At the core of our work is operational incident response… and it is as a part of the incident response community that we work to strengthen global incident response capacity, together</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dirty="0"/>
          </a:p>
        </p:txBody>
      </p:sp>
      <p:sp>
        <p:nvSpPr>
          <p:cNvPr id="46" name="Google Shape;4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5363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6CC184D-54A5-4976-8168-B2C8CD4831E7}" type="slidenum">
              <a:rPr lang="pt-BR" smtClean="0"/>
              <a:t>12</a:t>
            </a:fld>
            <a:endParaRPr lang="pt-BR"/>
          </a:p>
        </p:txBody>
      </p:sp>
    </p:spTree>
    <p:extLst>
      <p:ext uri="{BB962C8B-B14F-4D97-AF65-F5344CB8AC3E}">
        <p14:creationId xmlns:p14="http://schemas.microsoft.com/office/powerpoint/2010/main" val="857169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noProof="0" dirty="0"/>
              <a:t>We are discussing various roles from the perspective of incident management processes, not the team structure in an organisation. A role is a set of tasks and responsibilities, not a position in the organisation. In smaller teams it is perfectly fine to assign more than one role to a single person. As the team grows, you can think of addressing individual roles, taking into account the required skills.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noProof="0" dirty="0"/>
              <a:t>The role of </a:t>
            </a:r>
            <a:r>
              <a:rPr lang="en-US" b="1" noProof="0" dirty="0"/>
              <a:t>incident manager </a:t>
            </a:r>
            <a:r>
              <a:rPr lang="en-US" b="0" noProof="0" dirty="0"/>
              <a:t>is to coordinate handling of the incidents, take strategic decisions, interface between the handlers (and the rest of the team) and the higher management, as well as PR, communication etc. He/she is also responsible for the level of preparedness and resilience of the team: tooling, staffing, support for off-site operations, food for over-the-clock activities…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b="0" noProof="0"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b="0" noProof="0" dirty="0"/>
              <a:t>The role of a </a:t>
            </a:r>
            <a:r>
              <a:rPr lang="en-US" b="1" noProof="0" dirty="0"/>
              <a:t>duty officer</a:t>
            </a:r>
            <a:r>
              <a:rPr lang="en-US" b="0" noProof="0" dirty="0"/>
              <a:t> is to collect all incoming information, digest them and make sure they are acted upon. Detected incidents need to be assigned to incident handlers, while other information (open/closed source news, reports, threat intel dashboards etc.) should be analysed and digested into situational awareness report. If resources permit, the role may be split into two roles which require different sets of skills: e.g. triage officer and situational awareness analyst.</a:t>
            </a:r>
            <a:endParaRPr lang="en-US" noProof="0" dirty="0"/>
          </a:p>
          <a:p>
            <a:endParaRPr lang="en-US" noProof="0" dirty="0"/>
          </a:p>
          <a:p>
            <a:r>
              <a:rPr lang="en-US" b="0" noProof="0" dirty="0"/>
              <a:t>An </a:t>
            </a:r>
            <a:r>
              <a:rPr lang="en-US" b="1" noProof="0" dirty="0"/>
              <a:t>Incident handler </a:t>
            </a:r>
            <a:r>
              <a:rPr lang="en-US" b="0" noProof="0" dirty="0"/>
              <a:t>(also called </a:t>
            </a:r>
            <a:r>
              <a:rPr lang="en-US" b="0" i="1" noProof="0" dirty="0"/>
              <a:t>incident lead</a:t>
            </a:r>
            <a:r>
              <a:rPr lang="en-US" b="0" noProof="0" dirty="0"/>
              <a:t>) is responsible for incidents that are assigned to him. He will assign tasks to analysts, build and verify hypothesis, communicate with constituency and other parties at operational level. He will report on the progress of investigation and escalate or resolve the incident.</a:t>
            </a:r>
          </a:p>
          <a:p>
            <a:endParaRPr lang="en-US" b="0" noProof="0" dirty="0"/>
          </a:p>
          <a:p>
            <a:r>
              <a:rPr lang="en-US" b="0" noProof="0" dirty="0"/>
              <a:t>An </a:t>
            </a:r>
            <a:r>
              <a:rPr lang="en-US" b="1" noProof="0" dirty="0"/>
              <a:t>Analyst</a:t>
            </a:r>
            <a:r>
              <a:rPr lang="en-US" b="0" noProof="0" dirty="0"/>
              <a:t> will perform technical tasks, such as forensics, reverse engineering, vulnerability testing etc.</a:t>
            </a:r>
            <a:endParaRPr lang="en-US" b="1" noProof="0" dirty="0"/>
          </a:p>
        </p:txBody>
      </p:sp>
      <p:sp>
        <p:nvSpPr>
          <p:cNvPr id="4" name="Symbol zastępczy numeru slajdu 3"/>
          <p:cNvSpPr>
            <a:spLocks noGrp="1"/>
          </p:cNvSpPr>
          <p:nvPr>
            <p:ph type="sldNum" sz="quarter" idx="5"/>
          </p:nvPr>
        </p:nvSpPr>
        <p:spPr/>
        <p:txBody>
          <a:bodyPr/>
          <a:lstStyle/>
          <a:p>
            <a:fld id="{9CBC110B-1C27-4A5B-8007-E6BF4BB6C5F7}" type="slidenum">
              <a:rPr lang="en-GB" smtClean="0"/>
              <a:t>14</a:t>
            </a:fld>
            <a:endParaRPr lang="en-GB" dirty="0"/>
          </a:p>
        </p:txBody>
      </p:sp>
    </p:spTree>
    <p:extLst>
      <p:ext uri="{BB962C8B-B14F-4D97-AF65-F5344CB8AC3E}">
        <p14:creationId xmlns:p14="http://schemas.microsoft.com/office/powerpoint/2010/main" val="792765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920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Copyright">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B3635F6-F998-563E-F86D-ECAE8B7576AE}"/>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2713"/>
            <a:ext cx="12182354" cy="6852574"/>
          </a:xfrm>
          <a:prstGeom prst="rect">
            <a:avLst/>
          </a:prstGeom>
        </p:spPr>
      </p:pic>
      <p:sp>
        <p:nvSpPr>
          <p:cNvPr id="3" name="Título 1">
            <a:extLst>
              <a:ext uri="{FF2B5EF4-FFF2-40B4-BE49-F238E27FC236}">
                <a16:creationId xmlns:a16="http://schemas.microsoft.com/office/drawing/2014/main" id="{BE5CC4CC-A552-6F82-B474-D424236B9073}"/>
              </a:ext>
            </a:extLst>
          </p:cNvPr>
          <p:cNvSpPr>
            <a:spLocks noGrp="1"/>
          </p:cNvSpPr>
          <p:nvPr>
            <p:ph type="title" hasCustomPrompt="1"/>
          </p:nvPr>
        </p:nvSpPr>
        <p:spPr>
          <a:xfrm>
            <a:off x="613954" y="444138"/>
            <a:ext cx="10998926" cy="979714"/>
          </a:xfrm>
          <a:prstGeom prst="rect">
            <a:avLst/>
          </a:prstGeom>
        </p:spPr>
        <p:txBody>
          <a:bodyPr/>
          <a:lstStyle>
            <a:lvl1pPr>
              <a:defRPr sz="4200">
                <a:solidFill>
                  <a:srgbClr val="142700"/>
                </a:solidFill>
              </a:defRPr>
            </a:lvl1pPr>
          </a:lstStyle>
          <a:p>
            <a:r>
              <a:rPr lang="en-US" dirty="0"/>
              <a:t>TITLE</a:t>
            </a:r>
            <a:endParaRPr lang="pt-BR" dirty="0"/>
          </a:p>
        </p:txBody>
      </p:sp>
      <p:sp>
        <p:nvSpPr>
          <p:cNvPr id="4" name="Espaço Reservado para Conteúdo 2">
            <a:extLst>
              <a:ext uri="{FF2B5EF4-FFF2-40B4-BE49-F238E27FC236}">
                <a16:creationId xmlns:a16="http://schemas.microsoft.com/office/drawing/2014/main" id="{39E2277D-F955-0BD9-8800-163C7AEB8C3D}"/>
              </a:ext>
            </a:extLst>
          </p:cNvPr>
          <p:cNvSpPr>
            <a:spLocks noGrp="1"/>
          </p:cNvSpPr>
          <p:nvPr>
            <p:ph idx="10" hasCustomPrompt="1"/>
          </p:nvPr>
        </p:nvSpPr>
        <p:spPr>
          <a:xfrm>
            <a:off x="596537" y="1825625"/>
            <a:ext cx="10998925" cy="4157164"/>
          </a:xfrm>
          <a:prstGeom prst="rect">
            <a:avLst/>
          </a:prstGeom>
        </p:spPr>
        <p:txBody>
          <a:bodyPr/>
          <a:lstStyle>
            <a:lvl1pPr marL="0" indent="0">
              <a:lnSpc>
                <a:spcPct val="100000"/>
              </a:lnSpc>
              <a:spcBef>
                <a:spcPts val="600"/>
              </a:spcBef>
              <a:spcAft>
                <a:spcPts val="600"/>
              </a:spcAft>
              <a:buClr>
                <a:srgbClr val="A01813"/>
              </a:buClr>
              <a:buFont typeface="Wingdings" panose="05000000000000000000" pitchFamily="2" charset="2"/>
              <a:buNone/>
              <a:defRPr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0" indent="0">
              <a:spcBef>
                <a:spcPts val="0"/>
              </a:spcBef>
              <a:buNone/>
              <a:defRPr sz="1800" baseline="0">
                <a:solidFill>
                  <a:srgbClr val="666666"/>
                </a:solidFill>
                <a:latin typeface="Open Sans" panose="020B0606030504020204" pitchFamily="34" charset="0"/>
                <a:ea typeface="Open Sans" panose="020B0606030504020204" pitchFamily="34" charset="0"/>
                <a:cs typeface="Open Sans" panose="020B0606030504020204" pitchFamily="34" charset="0"/>
              </a:defRPr>
            </a:lvl2pPr>
            <a:lvl3pPr marL="576000" indent="-288000">
              <a:lnSpc>
                <a:spcPct val="100000"/>
              </a:lnSpc>
              <a:spcBef>
                <a:spcPts val="600"/>
              </a:spcBef>
              <a:spcAft>
                <a:spcPts val="600"/>
              </a:spcAft>
              <a:buClr>
                <a:srgbClr val="E40520"/>
              </a:buClr>
              <a:buFont typeface="Wingdings" panose="05000000000000000000" pitchFamily="2" charset="2"/>
              <a:buChar char="§"/>
              <a:defRPr sz="2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900000" indent="-288000">
              <a:lnSpc>
                <a:spcPct val="100000"/>
              </a:lnSpc>
              <a:spcBef>
                <a:spcPts val="600"/>
              </a:spcBef>
              <a:spcAft>
                <a:spcPts val="600"/>
              </a:spcAft>
              <a:buClr>
                <a:schemeClr val="accent4">
                  <a:lumMod val="60000"/>
                  <a:lumOff val="40000"/>
                </a:schemeClr>
              </a:buClr>
              <a:buFont typeface="Wingdings" panose="05000000000000000000" pitchFamily="2" charset="2"/>
              <a:buChar char="§"/>
              <a:defRPr sz="2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a:lvl5pPr>
          </a:lstStyle>
          <a:p>
            <a:pPr lvl="0"/>
            <a:r>
              <a:rPr lang="en-US" dirty="0"/>
              <a:t>Click to edit text </a:t>
            </a:r>
            <a:r>
              <a:rPr lang="en-US" dirty="0" err="1"/>
              <a:t>stylesOpen</a:t>
            </a:r>
            <a:r>
              <a:rPr lang="en-US" dirty="0"/>
              <a:t>-Source</a:t>
            </a:r>
          </a:p>
        </p:txBody>
      </p:sp>
      <p:sp>
        <p:nvSpPr>
          <p:cNvPr id="5" name="CaixaDeTexto 4">
            <a:extLst>
              <a:ext uri="{FF2B5EF4-FFF2-40B4-BE49-F238E27FC236}">
                <a16:creationId xmlns:a16="http://schemas.microsoft.com/office/drawing/2014/main" id="{F736C7E6-1FFB-C5B0-9E56-51F4C05861E1}"/>
              </a:ext>
            </a:extLst>
          </p:cNvPr>
          <p:cNvSpPr txBox="1"/>
          <p:nvPr userDrawn="1"/>
        </p:nvSpPr>
        <p:spPr>
          <a:xfrm>
            <a:off x="739160" y="6384562"/>
            <a:ext cx="4804389" cy="307777"/>
          </a:xfrm>
          <a:prstGeom prst="rect">
            <a:avLst/>
          </a:prstGeom>
          <a:noFill/>
        </p:spPr>
        <p:txBody>
          <a:bodyPr wrap="square" rtlCol="0">
            <a:spAutoFit/>
          </a:bodyPr>
          <a:lstStyle/>
          <a:p>
            <a:r>
              <a:rPr lang="en-US" sz="1400" dirty="0" err="1">
                <a:solidFill>
                  <a:srgbClr val="666666"/>
                </a:solidFill>
                <a:latin typeface="Open Sans" panose="020B0606030504020204"/>
              </a:rPr>
              <a:t>CyberHub</a:t>
            </a:r>
            <a:r>
              <a:rPr lang="en-US" sz="1400" dirty="0">
                <a:solidFill>
                  <a:srgbClr val="666666"/>
                </a:solidFill>
                <a:latin typeface="Open Sans" panose="020B0606030504020204"/>
              </a:rPr>
              <a:t> - TTX</a:t>
            </a:r>
            <a:r>
              <a:rPr lang="en-US" sz="1400" baseline="0" dirty="0">
                <a:solidFill>
                  <a:srgbClr val="666666"/>
                </a:solidFill>
                <a:latin typeface="Open Sans" panose="020B0606030504020204"/>
              </a:rPr>
              <a:t> </a:t>
            </a:r>
            <a:r>
              <a:rPr lang="en-US" sz="1400" dirty="0">
                <a:solidFill>
                  <a:srgbClr val="666666"/>
                </a:solidFill>
                <a:latin typeface="Open Sans" panose="020B0606030504020204"/>
              </a:rPr>
              <a:t>Scenario</a:t>
            </a:r>
            <a:endParaRPr lang="pt-BR" sz="1400" dirty="0">
              <a:solidFill>
                <a:srgbClr val="666666"/>
              </a:solidFill>
              <a:latin typeface="Open Sans" panose="020B0606030504020204"/>
            </a:endParaRPr>
          </a:p>
        </p:txBody>
      </p:sp>
      <p:sp>
        <p:nvSpPr>
          <p:cNvPr id="6" name="CaixaDeTexto 4">
            <a:extLst>
              <a:ext uri="{FF2B5EF4-FFF2-40B4-BE49-F238E27FC236}">
                <a16:creationId xmlns:a16="http://schemas.microsoft.com/office/drawing/2014/main" id="{F736C7E6-1FFB-C5B0-9E56-51F4C05861E1}"/>
              </a:ext>
            </a:extLst>
          </p:cNvPr>
          <p:cNvSpPr txBox="1"/>
          <p:nvPr userDrawn="1"/>
        </p:nvSpPr>
        <p:spPr>
          <a:xfrm>
            <a:off x="11087099" y="6384562"/>
            <a:ext cx="1095255" cy="338554"/>
          </a:xfrm>
          <a:prstGeom prst="rect">
            <a:avLst/>
          </a:prstGeom>
          <a:solidFill>
            <a:schemeClr val="tx1">
              <a:lumMod val="95000"/>
              <a:lumOff val="5000"/>
            </a:schemeClr>
          </a:solidFill>
        </p:spPr>
        <p:txBody>
          <a:bodyPr wrap="square" rtlCol="0">
            <a:spAutoFit/>
          </a:bodyPr>
          <a:lstStyle/>
          <a:p>
            <a:pPr algn="r"/>
            <a:r>
              <a:rPr lang="en-US" sz="1600" b="1" dirty="0">
                <a:solidFill>
                  <a:schemeClr val="bg1"/>
                </a:solidFill>
              </a:rPr>
              <a:t>TLP:CLEAR</a:t>
            </a:r>
            <a:endParaRPr lang="pt-BR" sz="1600" b="1" dirty="0">
              <a:solidFill>
                <a:schemeClr val="bg1"/>
              </a:solidFill>
            </a:endParaRPr>
          </a:p>
        </p:txBody>
      </p:sp>
    </p:spTree>
    <p:extLst>
      <p:ext uri="{BB962C8B-B14F-4D97-AF65-F5344CB8AC3E}">
        <p14:creationId xmlns:p14="http://schemas.microsoft.com/office/powerpoint/2010/main" val="1763729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2 content ">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DCBA00E6-078D-7F7F-4123-68F4E54767F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2713"/>
            <a:ext cx="12182354" cy="6852574"/>
          </a:xfrm>
          <a:prstGeom prst="rect">
            <a:avLst/>
          </a:prstGeom>
        </p:spPr>
      </p:pic>
      <p:sp>
        <p:nvSpPr>
          <p:cNvPr id="3" name="Título 1">
            <a:extLst>
              <a:ext uri="{FF2B5EF4-FFF2-40B4-BE49-F238E27FC236}">
                <a16:creationId xmlns:a16="http://schemas.microsoft.com/office/drawing/2014/main" id="{BE5CC4CC-A552-6F82-B474-D424236B9073}"/>
              </a:ext>
            </a:extLst>
          </p:cNvPr>
          <p:cNvSpPr>
            <a:spLocks noGrp="1"/>
          </p:cNvSpPr>
          <p:nvPr>
            <p:ph type="title" hasCustomPrompt="1"/>
          </p:nvPr>
        </p:nvSpPr>
        <p:spPr>
          <a:xfrm>
            <a:off x="613954" y="444138"/>
            <a:ext cx="10998926" cy="979714"/>
          </a:xfrm>
          <a:prstGeom prst="rect">
            <a:avLst/>
          </a:prstGeom>
        </p:spPr>
        <p:txBody>
          <a:bodyPr/>
          <a:lstStyle>
            <a:lvl1pPr>
              <a:defRPr sz="4200">
                <a:solidFill>
                  <a:srgbClr val="142700"/>
                </a:solidFill>
              </a:defRPr>
            </a:lvl1pPr>
          </a:lstStyle>
          <a:p>
            <a:r>
              <a:rPr lang="en-US" dirty="0"/>
              <a:t>TITLE</a:t>
            </a:r>
            <a:endParaRPr lang="pt-BR" dirty="0"/>
          </a:p>
        </p:txBody>
      </p:sp>
      <p:sp>
        <p:nvSpPr>
          <p:cNvPr id="2" name="Espaço Reservado para Conteúdo 2">
            <a:extLst>
              <a:ext uri="{FF2B5EF4-FFF2-40B4-BE49-F238E27FC236}">
                <a16:creationId xmlns:a16="http://schemas.microsoft.com/office/drawing/2014/main" id="{FDD5FE09-E099-726D-E035-07F4D9C94547}"/>
              </a:ext>
            </a:extLst>
          </p:cNvPr>
          <p:cNvSpPr>
            <a:spLocks noGrp="1"/>
          </p:cNvSpPr>
          <p:nvPr>
            <p:ph idx="10" hasCustomPrompt="1"/>
          </p:nvPr>
        </p:nvSpPr>
        <p:spPr>
          <a:xfrm>
            <a:off x="596536" y="1825625"/>
            <a:ext cx="5255623" cy="4104912"/>
          </a:xfrm>
          <a:prstGeom prst="rect">
            <a:avLst/>
          </a:prstGeom>
        </p:spPr>
        <p:txBody>
          <a:bodyPr/>
          <a:lstStyle>
            <a:lvl1pPr marL="180000" indent="-288000">
              <a:lnSpc>
                <a:spcPct val="100000"/>
              </a:lnSpc>
              <a:spcBef>
                <a:spcPts val="600"/>
              </a:spcBef>
              <a:spcAft>
                <a:spcPts val="600"/>
              </a:spcAft>
              <a:buClr>
                <a:schemeClr val="accent2"/>
              </a:buClr>
              <a:buFont typeface="Wingdings" panose="05000000000000000000" pitchFamily="2" charset="2"/>
              <a:buChar char="§"/>
              <a:defRPr sz="2600">
                <a:solidFill>
                  <a:srgbClr val="666666"/>
                </a:solidFill>
                <a:latin typeface="Open Sans" panose="020B0606030504020204" pitchFamily="34" charset="0"/>
                <a:ea typeface="Open Sans" panose="020B0606030504020204" pitchFamily="34" charset="0"/>
                <a:cs typeface="Open Sans" panose="020B0606030504020204" pitchFamily="34" charset="0"/>
              </a:defRPr>
            </a:lvl1pPr>
            <a:lvl2pPr marL="0" indent="0">
              <a:buNone/>
              <a:defRPr sz="2800">
                <a:solidFill>
                  <a:srgbClr val="666666"/>
                </a:solidFill>
                <a:latin typeface="Open Sans" panose="020B0606030504020204" pitchFamily="34" charset="0"/>
                <a:ea typeface="Open Sans" panose="020B0606030504020204" pitchFamily="34" charset="0"/>
                <a:cs typeface="Open Sans" panose="020B0606030504020204" pitchFamily="34" charset="0"/>
              </a:defRPr>
            </a:lvl2pPr>
            <a:lvl3pPr marL="576000" indent="-288000">
              <a:lnSpc>
                <a:spcPct val="100000"/>
              </a:lnSpc>
              <a:spcBef>
                <a:spcPts val="600"/>
              </a:spcBef>
              <a:spcAft>
                <a:spcPts val="600"/>
              </a:spcAft>
              <a:buClr>
                <a:srgbClr val="666666"/>
              </a:buClr>
              <a:buFont typeface="Wingdings" panose="05000000000000000000" pitchFamily="2" charset="2"/>
              <a:buChar char="§"/>
              <a:defRPr sz="2600">
                <a:solidFill>
                  <a:srgbClr val="666666"/>
                </a:solidFill>
                <a:latin typeface="Open Sans" panose="020B0606030504020204" pitchFamily="34" charset="0"/>
                <a:ea typeface="Open Sans" panose="020B0606030504020204" pitchFamily="34" charset="0"/>
                <a:cs typeface="Open Sans" panose="020B0606030504020204" pitchFamily="34" charset="0"/>
              </a:defRPr>
            </a:lvl3pPr>
            <a:lvl4pPr marL="900000" indent="-288000">
              <a:lnSpc>
                <a:spcPct val="100000"/>
              </a:lnSpc>
              <a:spcBef>
                <a:spcPts val="600"/>
              </a:spcBef>
              <a:spcAft>
                <a:spcPts val="600"/>
              </a:spcAft>
              <a:buClr>
                <a:srgbClr val="142700"/>
              </a:buClr>
              <a:buFont typeface="Wingdings" panose="05000000000000000000" pitchFamily="2" charset="2"/>
              <a:buChar char="§"/>
              <a:defRPr sz="2400">
                <a:solidFill>
                  <a:srgbClr val="666666"/>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a:lvl5pPr>
          </a:lstStyle>
          <a:p>
            <a:pPr lvl="1"/>
            <a:r>
              <a:rPr lang="en-US" dirty="0"/>
              <a:t>Your Presentation Text Goes Here</a:t>
            </a:r>
          </a:p>
          <a:p>
            <a:pPr lvl="0"/>
            <a:r>
              <a:rPr lang="en-US" dirty="0"/>
              <a:t>Click to edit text styles Masters first level</a:t>
            </a:r>
            <a:endParaRPr lang="pt-BR" dirty="0"/>
          </a:p>
          <a:p>
            <a:pPr lvl="2"/>
            <a:r>
              <a:rPr lang="pt-BR" dirty="0" err="1"/>
              <a:t>Second</a:t>
            </a:r>
            <a:r>
              <a:rPr lang="pt-BR" dirty="0"/>
              <a:t> </a:t>
            </a:r>
            <a:r>
              <a:rPr lang="pt-BR" dirty="0" err="1"/>
              <a:t>level</a:t>
            </a:r>
            <a:endParaRPr lang="pt-BR" dirty="0"/>
          </a:p>
          <a:p>
            <a:pPr lvl="3"/>
            <a:r>
              <a:rPr lang="pt-BR" dirty="0" err="1"/>
              <a:t>Third</a:t>
            </a:r>
            <a:r>
              <a:rPr lang="pt-BR" dirty="0"/>
              <a:t> </a:t>
            </a:r>
            <a:r>
              <a:rPr lang="pt-BR" dirty="0" err="1"/>
              <a:t>level</a:t>
            </a:r>
            <a:endParaRPr lang="en-US" dirty="0"/>
          </a:p>
          <a:p>
            <a:pPr lvl="1"/>
            <a:endParaRPr lang="en-US" dirty="0"/>
          </a:p>
          <a:p>
            <a:pPr lvl="0"/>
            <a:endParaRPr lang="pt-BR" dirty="0"/>
          </a:p>
          <a:p>
            <a:pPr lvl="0"/>
            <a:endParaRPr lang="pt-BR" dirty="0"/>
          </a:p>
        </p:txBody>
      </p:sp>
      <p:sp>
        <p:nvSpPr>
          <p:cNvPr id="10" name="Espaço Reservado para Conteúdo 2">
            <a:extLst>
              <a:ext uri="{FF2B5EF4-FFF2-40B4-BE49-F238E27FC236}">
                <a16:creationId xmlns:a16="http://schemas.microsoft.com/office/drawing/2014/main" id="{2E8AF22E-99D4-70CC-7979-067256473B7D}"/>
              </a:ext>
            </a:extLst>
          </p:cNvPr>
          <p:cNvSpPr>
            <a:spLocks noGrp="1"/>
          </p:cNvSpPr>
          <p:nvPr>
            <p:ph idx="11" hasCustomPrompt="1"/>
          </p:nvPr>
        </p:nvSpPr>
        <p:spPr>
          <a:xfrm>
            <a:off x="6339841" y="1825625"/>
            <a:ext cx="5255623" cy="4104912"/>
          </a:xfrm>
          <a:prstGeom prst="rect">
            <a:avLst/>
          </a:prstGeom>
        </p:spPr>
        <p:txBody>
          <a:bodyPr/>
          <a:lstStyle>
            <a:lvl1pPr marL="180000" indent="-288000">
              <a:lnSpc>
                <a:spcPct val="100000"/>
              </a:lnSpc>
              <a:spcBef>
                <a:spcPts val="600"/>
              </a:spcBef>
              <a:spcAft>
                <a:spcPts val="600"/>
              </a:spcAft>
              <a:buClr>
                <a:schemeClr val="accent2"/>
              </a:buClr>
              <a:buFont typeface="Wingdings" panose="05000000000000000000" pitchFamily="2" charset="2"/>
              <a:buChar char="§"/>
              <a:defRPr sz="2600">
                <a:solidFill>
                  <a:srgbClr val="666666"/>
                </a:solidFill>
                <a:latin typeface="Open Sans" panose="020B0606030504020204" pitchFamily="34" charset="0"/>
                <a:ea typeface="Open Sans" panose="020B0606030504020204" pitchFamily="34" charset="0"/>
                <a:cs typeface="Open Sans" panose="020B0606030504020204" pitchFamily="34" charset="0"/>
              </a:defRPr>
            </a:lvl1pPr>
            <a:lvl2pPr marL="0" indent="0">
              <a:buNone/>
              <a:defRPr sz="2800">
                <a:solidFill>
                  <a:srgbClr val="666666"/>
                </a:solidFill>
                <a:latin typeface="Open Sans" panose="020B0606030504020204" pitchFamily="34" charset="0"/>
                <a:ea typeface="Open Sans" panose="020B0606030504020204" pitchFamily="34" charset="0"/>
                <a:cs typeface="Open Sans" panose="020B0606030504020204" pitchFamily="34" charset="0"/>
              </a:defRPr>
            </a:lvl2pPr>
            <a:lvl3pPr marL="576000" indent="-288000">
              <a:lnSpc>
                <a:spcPct val="100000"/>
              </a:lnSpc>
              <a:spcBef>
                <a:spcPts val="600"/>
              </a:spcBef>
              <a:spcAft>
                <a:spcPts val="600"/>
              </a:spcAft>
              <a:buClr>
                <a:srgbClr val="666666"/>
              </a:buClr>
              <a:buFont typeface="Wingdings" panose="05000000000000000000" pitchFamily="2" charset="2"/>
              <a:buChar char="§"/>
              <a:defRPr sz="2600">
                <a:solidFill>
                  <a:srgbClr val="666666"/>
                </a:solidFill>
                <a:latin typeface="Open Sans" panose="020B0606030504020204" pitchFamily="34" charset="0"/>
                <a:ea typeface="Open Sans" panose="020B0606030504020204" pitchFamily="34" charset="0"/>
                <a:cs typeface="Open Sans" panose="020B0606030504020204" pitchFamily="34" charset="0"/>
              </a:defRPr>
            </a:lvl3pPr>
            <a:lvl4pPr marL="900000" indent="-288000">
              <a:lnSpc>
                <a:spcPct val="100000"/>
              </a:lnSpc>
              <a:spcBef>
                <a:spcPts val="600"/>
              </a:spcBef>
              <a:spcAft>
                <a:spcPts val="600"/>
              </a:spcAft>
              <a:buClr>
                <a:srgbClr val="142700"/>
              </a:buClr>
              <a:buFont typeface="Wingdings" panose="05000000000000000000" pitchFamily="2" charset="2"/>
              <a:buChar char="§"/>
              <a:defRPr sz="2400">
                <a:solidFill>
                  <a:srgbClr val="666666"/>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a:lvl5pPr>
          </a:lstStyle>
          <a:p>
            <a:pPr lvl="1"/>
            <a:r>
              <a:rPr lang="en-US" dirty="0"/>
              <a:t>Your Presentation Text Goes Here</a:t>
            </a:r>
          </a:p>
          <a:p>
            <a:pPr lvl="0"/>
            <a:r>
              <a:rPr lang="en-US" dirty="0"/>
              <a:t>Click to edit text styles Masters first level</a:t>
            </a:r>
            <a:endParaRPr lang="pt-BR" dirty="0"/>
          </a:p>
          <a:p>
            <a:pPr lvl="2"/>
            <a:r>
              <a:rPr lang="pt-BR" dirty="0" err="1"/>
              <a:t>Second</a:t>
            </a:r>
            <a:r>
              <a:rPr lang="pt-BR" dirty="0"/>
              <a:t> </a:t>
            </a:r>
            <a:r>
              <a:rPr lang="pt-BR" dirty="0" err="1"/>
              <a:t>level</a:t>
            </a:r>
            <a:endParaRPr lang="pt-BR" dirty="0"/>
          </a:p>
          <a:p>
            <a:pPr lvl="3"/>
            <a:r>
              <a:rPr lang="pt-BR" dirty="0" err="1"/>
              <a:t>Third</a:t>
            </a:r>
            <a:r>
              <a:rPr lang="pt-BR" dirty="0"/>
              <a:t> </a:t>
            </a:r>
            <a:r>
              <a:rPr lang="pt-BR" dirty="0" err="1"/>
              <a:t>level</a:t>
            </a:r>
            <a:endParaRPr lang="en-US" dirty="0"/>
          </a:p>
          <a:p>
            <a:pPr lvl="1"/>
            <a:endParaRPr lang="en-US" dirty="0"/>
          </a:p>
          <a:p>
            <a:pPr lvl="0"/>
            <a:endParaRPr lang="pt-BR" dirty="0"/>
          </a:p>
          <a:p>
            <a:pPr lvl="0"/>
            <a:endParaRPr lang="pt-BR" dirty="0"/>
          </a:p>
        </p:txBody>
      </p:sp>
      <p:sp>
        <p:nvSpPr>
          <p:cNvPr id="5" name="CaixaDeTexto 4">
            <a:extLst>
              <a:ext uri="{FF2B5EF4-FFF2-40B4-BE49-F238E27FC236}">
                <a16:creationId xmlns:a16="http://schemas.microsoft.com/office/drawing/2014/main" id="{9659348F-E730-2270-4B52-C6F6EB561B35}"/>
              </a:ext>
            </a:extLst>
          </p:cNvPr>
          <p:cNvSpPr txBox="1"/>
          <p:nvPr userDrawn="1"/>
        </p:nvSpPr>
        <p:spPr>
          <a:xfrm>
            <a:off x="743557" y="6391066"/>
            <a:ext cx="4572000" cy="307777"/>
          </a:xfrm>
          <a:prstGeom prst="rect">
            <a:avLst/>
          </a:prstGeom>
          <a:noFill/>
        </p:spPr>
        <p:txBody>
          <a:bodyPr wrap="square" rtlCol="0">
            <a:spAutoFit/>
          </a:bodyPr>
          <a:lstStyle/>
          <a:p>
            <a:r>
              <a:rPr lang="en-US" sz="1400" dirty="0" err="1">
                <a:solidFill>
                  <a:srgbClr val="666666"/>
                </a:solidFill>
                <a:latin typeface="Open Sans" panose="020B0606030504020204"/>
              </a:rPr>
              <a:t>CyberHub</a:t>
            </a:r>
            <a:r>
              <a:rPr lang="en-US" sz="1400" dirty="0">
                <a:solidFill>
                  <a:srgbClr val="666666"/>
                </a:solidFill>
                <a:latin typeface="Open Sans" panose="020B0606030504020204"/>
              </a:rPr>
              <a:t> - TTX</a:t>
            </a:r>
            <a:r>
              <a:rPr lang="en-US" sz="1400" baseline="0" dirty="0">
                <a:solidFill>
                  <a:srgbClr val="666666"/>
                </a:solidFill>
                <a:latin typeface="Open Sans" panose="020B0606030504020204"/>
              </a:rPr>
              <a:t> </a:t>
            </a:r>
            <a:r>
              <a:rPr lang="en-US" sz="1400" dirty="0">
                <a:solidFill>
                  <a:srgbClr val="666666"/>
                </a:solidFill>
                <a:latin typeface="Open Sans" panose="020B0606030504020204"/>
              </a:rPr>
              <a:t>Scenario</a:t>
            </a:r>
            <a:endParaRPr lang="pt-BR" sz="1400" dirty="0">
              <a:solidFill>
                <a:srgbClr val="666666"/>
              </a:solidFill>
              <a:latin typeface="Open Sans" panose="020B0606030504020204"/>
            </a:endParaRPr>
          </a:p>
        </p:txBody>
      </p:sp>
      <p:sp>
        <p:nvSpPr>
          <p:cNvPr id="7" name="CaixaDeTexto 4">
            <a:extLst>
              <a:ext uri="{FF2B5EF4-FFF2-40B4-BE49-F238E27FC236}">
                <a16:creationId xmlns:a16="http://schemas.microsoft.com/office/drawing/2014/main" id="{F736C7E6-1FFB-C5B0-9E56-51F4C05861E1}"/>
              </a:ext>
            </a:extLst>
          </p:cNvPr>
          <p:cNvSpPr txBox="1"/>
          <p:nvPr userDrawn="1"/>
        </p:nvSpPr>
        <p:spPr>
          <a:xfrm>
            <a:off x="11087099" y="6384562"/>
            <a:ext cx="1095255" cy="338554"/>
          </a:xfrm>
          <a:prstGeom prst="rect">
            <a:avLst/>
          </a:prstGeom>
          <a:solidFill>
            <a:schemeClr val="tx1">
              <a:lumMod val="95000"/>
              <a:lumOff val="5000"/>
            </a:schemeClr>
          </a:solidFill>
        </p:spPr>
        <p:txBody>
          <a:bodyPr wrap="square" rtlCol="0">
            <a:spAutoFit/>
          </a:bodyPr>
          <a:lstStyle/>
          <a:p>
            <a:pPr algn="r"/>
            <a:r>
              <a:rPr lang="en-US" sz="1600" b="1" dirty="0">
                <a:solidFill>
                  <a:schemeClr val="bg1"/>
                </a:solidFill>
              </a:rPr>
              <a:t>TLP:CLEAR</a:t>
            </a:r>
            <a:endParaRPr lang="pt-BR" sz="1600" b="1" dirty="0">
              <a:solidFill>
                <a:schemeClr val="bg1"/>
              </a:solidFill>
            </a:endParaRPr>
          </a:p>
        </p:txBody>
      </p:sp>
    </p:spTree>
    <p:extLst>
      <p:ext uri="{BB962C8B-B14F-4D97-AF65-F5344CB8AC3E}">
        <p14:creationId xmlns:p14="http://schemas.microsoft.com/office/powerpoint/2010/main" val="1067962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6D07170-0F5F-DDB1-52D1-6C487A8CF529}"/>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2713"/>
            <a:ext cx="12182354" cy="6852574"/>
          </a:xfrm>
          <a:prstGeom prst="rect">
            <a:avLst/>
          </a:prstGeom>
        </p:spPr>
      </p:pic>
      <p:sp>
        <p:nvSpPr>
          <p:cNvPr id="3" name="Título 1">
            <a:extLst>
              <a:ext uri="{FF2B5EF4-FFF2-40B4-BE49-F238E27FC236}">
                <a16:creationId xmlns:a16="http://schemas.microsoft.com/office/drawing/2014/main" id="{BE5CC4CC-A552-6F82-B474-D424236B9073}"/>
              </a:ext>
            </a:extLst>
          </p:cNvPr>
          <p:cNvSpPr>
            <a:spLocks noGrp="1"/>
          </p:cNvSpPr>
          <p:nvPr>
            <p:ph type="title" hasCustomPrompt="1"/>
          </p:nvPr>
        </p:nvSpPr>
        <p:spPr>
          <a:xfrm>
            <a:off x="613954" y="444138"/>
            <a:ext cx="10998926" cy="979714"/>
          </a:xfrm>
          <a:prstGeom prst="rect">
            <a:avLst/>
          </a:prstGeom>
        </p:spPr>
        <p:txBody>
          <a:bodyPr/>
          <a:lstStyle>
            <a:lvl1pPr>
              <a:defRPr sz="4200">
                <a:solidFill>
                  <a:srgbClr val="142700"/>
                </a:solidFill>
              </a:defRPr>
            </a:lvl1pPr>
          </a:lstStyle>
          <a:p>
            <a:r>
              <a:rPr lang="en-US" dirty="0"/>
              <a:t>TITLE</a:t>
            </a:r>
            <a:endParaRPr lang="pt-BR" dirty="0"/>
          </a:p>
        </p:txBody>
      </p:sp>
      <p:sp>
        <p:nvSpPr>
          <p:cNvPr id="4" name="CaixaDeTexto 3">
            <a:extLst>
              <a:ext uri="{FF2B5EF4-FFF2-40B4-BE49-F238E27FC236}">
                <a16:creationId xmlns:a16="http://schemas.microsoft.com/office/drawing/2014/main" id="{648D5B59-DB6D-9FEC-E824-AFCE477426EE}"/>
              </a:ext>
            </a:extLst>
          </p:cNvPr>
          <p:cNvSpPr txBox="1"/>
          <p:nvPr userDrawn="1"/>
        </p:nvSpPr>
        <p:spPr>
          <a:xfrm>
            <a:off x="743557" y="6391066"/>
            <a:ext cx="4572000" cy="307777"/>
          </a:xfrm>
          <a:prstGeom prst="rect">
            <a:avLst/>
          </a:prstGeom>
          <a:noFill/>
        </p:spPr>
        <p:txBody>
          <a:bodyPr wrap="square" rtlCol="0">
            <a:spAutoFit/>
          </a:bodyPr>
          <a:lstStyle/>
          <a:p>
            <a:r>
              <a:rPr lang="en-US" sz="1400" dirty="0">
                <a:solidFill>
                  <a:srgbClr val="666666"/>
                </a:solidFill>
                <a:latin typeface="Open Sans" panose="020B0606030504020204"/>
              </a:rPr>
              <a:t>CIIP NCSAM-</a:t>
            </a:r>
            <a:r>
              <a:rPr lang="en-US" sz="1400" dirty="0" err="1">
                <a:solidFill>
                  <a:srgbClr val="666666"/>
                </a:solidFill>
                <a:latin typeface="Open Sans" panose="020B0606030504020204"/>
              </a:rPr>
              <a:t>TTX_Scenario</a:t>
            </a:r>
            <a:endParaRPr lang="pt-BR" sz="1400" dirty="0">
              <a:solidFill>
                <a:srgbClr val="666666"/>
              </a:solidFill>
              <a:latin typeface="Open Sans" panose="020B0606030504020204"/>
            </a:endParaRPr>
          </a:p>
        </p:txBody>
      </p:sp>
      <p:sp>
        <p:nvSpPr>
          <p:cNvPr id="5" name="CaixaDeTexto 4">
            <a:extLst>
              <a:ext uri="{FF2B5EF4-FFF2-40B4-BE49-F238E27FC236}">
                <a16:creationId xmlns:a16="http://schemas.microsoft.com/office/drawing/2014/main" id="{F736C7E6-1FFB-C5B0-9E56-51F4C05861E1}"/>
              </a:ext>
            </a:extLst>
          </p:cNvPr>
          <p:cNvSpPr txBox="1"/>
          <p:nvPr userDrawn="1"/>
        </p:nvSpPr>
        <p:spPr>
          <a:xfrm>
            <a:off x="11087099" y="6384562"/>
            <a:ext cx="1095255" cy="338554"/>
          </a:xfrm>
          <a:prstGeom prst="rect">
            <a:avLst/>
          </a:prstGeom>
          <a:solidFill>
            <a:schemeClr val="tx1">
              <a:lumMod val="95000"/>
              <a:lumOff val="5000"/>
            </a:schemeClr>
          </a:solidFill>
        </p:spPr>
        <p:txBody>
          <a:bodyPr wrap="square" rtlCol="0">
            <a:spAutoFit/>
          </a:bodyPr>
          <a:lstStyle/>
          <a:p>
            <a:pPr algn="r"/>
            <a:r>
              <a:rPr lang="en-US" sz="1600" b="1" dirty="0">
                <a:solidFill>
                  <a:schemeClr val="bg1"/>
                </a:solidFill>
              </a:rPr>
              <a:t>TLP:CLEAR</a:t>
            </a:r>
            <a:endParaRPr lang="pt-BR" sz="1600" b="1" dirty="0">
              <a:solidFill>
                <a:schemeClr val="bg1"/>
              </a:solidFill>
            </a:endParaRPr>
          </a:p>
        </p:txBody>
      </p:sp>
    </p:spTree>
    <p:extLst>
      <p:ext uri="{BB962C8B-B14F-4D97-AF65-F5344CB8AC3E}">
        <p14:creationId xmlns:p14="http://schemas.microsoft.com/office/powerpoint/2010/main" val="864996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c">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3885C01-B73E-3B2D-5ECE-71620278BDC6}"/>
              </a:ext>
            </a:extLst>
          </p:cNvPr>
          <p:cNvSpPr txBox="1"/>
          <p:nvPr userDrawn="1"/>
        </p:nvSpPr>
        <p:spPr>
          <a:xfrm>
            <a:off x="1998615" y="6438836"/>
            <a:ext cx="4572000" cy="307777"/>
          </a:xfrm>
          <a:prstGeom prst="rect">
            <a:avLst/>
          </a:prstGeom>
          <a:noFill/>
        </p:spPr>
        <p:txBody>
          <a:bodyPr wrap="square" rtlCol="0">
            <a:spAutoFit/>
          </a:bodyPr>
          <a:lstStyle/>
          <a:p>
            <a:r>
              <a:rPr lang="en-US" sz="1400" dirty="0">
                <a:solidFill>
                  <a:srgbClr val="666666"/>
                </a:solidFill>
              </a:rPr>
              <a:t>Course Title, Version </a:t>
            </a:r>
            <a:r>
              <a:rPr lang="en-US" sz="1400" dirty="0" err="1">
                <a:solidFill>
                  <a:srgbClr val="666666"/>
                </a:solidFill>
              </a:rPr>
              <a:t>x.y</a:t>
            </a:r>
            <a:r>
              <a:rPr lang="en-US" sz="1400" dirty="0">
                <a:solidFill>
                  <a:srgbClr val="666666"/>
                </a:solidFill>
              </a:rPr>
              <a:t>, © FIRST Inc.</a:t>
            </a:r>
            <a:endParaRPr lang="pt-BR" sz="1400" dirty="0">
              <a:solidFill>
                <a:srgbClr val="666666"/>
              </a:solidFill>
            </a:endParaRPr>
          </a:p>
        </p:txBody>
      </p:sp>
      <p:pic>
        <p:nvPicPr>
          <p:cNvPr id="3" name="Imagem 2">
            <a:extLst>
              <a:ext uri="{FF2B5EF4-FFF2-40B4-BE49-F238E27FC236}">
                <a16:creationId xmlns:a16="http://schemas.microsoft.com/office/drawing/2014/main" id="{EE2DFAA1-F6FC-925C-7B3B-9CB6D8032D4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2713"/>
            <a:ext cx="12182354" cy="6852574"/>
          </a:xfrm>
          <a:prstGeom prst="rect">
            <a:avLst/>
          </a:prstGeom>
        </p:spPr>
      </p:pic>
      <p:sp>
        <p:nvSpPr>
          <p:cNvPr id="4" name="CaixaDeTexto 3">
            <a:extLst>
              <a:ext uri="{FF2B5EF4-FFF2-40B4-BE49-F238E27FC236}">
                <a16:creationId xmlns:a16="http://schemas.microsoft.com/office/drawing/2014/main" id="{3869D13E-2C89-7DD8-40A9-03CD65A9DFE0}"/>
              </a:ext>
            </a:extLst>
          </p:cNvPr>
          <p:cNvSpPr txBox="1"/>
          <p:nvPr userDrawn="1"/>
        </p:nvSpPr>
        <p:spPr>
          <a:xfrm>
            <a:off x="743557" y="6391066"/>
            <a:ext cx="4572000" cy="307777"/>
          </a:xfrm>
          <a:prstGeom prst="rect">
            <a:avLst/>
          </a:prstGeom>
          <a:noFill/>
        </p:spPr>
        <p:txBody>
          <a:bodyPr wrap="square" rtlCol="0">
            <a:spAutoFit/>
          </a:bodyPr>
          <a:lstStyle/>
          <a:p>
            <a:r>
              <a:rPr lang="en-US" sz="1400" dirty="0" err="1">
                <a:solidFill>
                  <a:srgbClr val="666666"/>
                </a:solidFill>
                <a:latin typeface="Open Sans" panose="020B0606030504020204"/>
              </a:rPr>
              <a:t>CyberHub</a:t>
            </a:r>
            <a:r>
              <a:rPr lang="en-US" sz="1400" dirty="0">
                <a:solidFill>
                  <a:srgbClr val="666666"/>
                </a:solidFill>
                <a:latin typeface="Open Sans" panose="020B0606030504020204"/>
              </a:rPr>
              <a:t> - TTX</a:t>
            </a:r>
            <a:r>
              <a:rPr lang="en-US" sz="1400" baseline="0" dirty="0">
                <a:solidFill>
                  <a:srgbClr val="666666"/>
                </a:solidFill>
                <a:latin typeface="Open Sans" panose="020B0606030504020204"/>
              </a:rPr>
              <a:t> </a:t>
            </a:r>
            <a:r>
              <a:rPr lang="en-US" sz="1400" dirty="0">
                <a:solidFill>
                  <a:srgbClr val="666666"/>
                </a:solidFill>
                <a:latin typeface="Open Sans" panose="020B0606030504020204"/>
              </a:rPr>
              <a:t>Scenario</a:t>
            </a:r>
            <a:endParaRPr lang="pt-BR" sz="1400" dirty="0">
              <a:solidFill>
                <a:srgbClr val="666666"/>
              </a:solidFill>
              <a:latin typeface="Open Sans" panose="020B0606030504020204"/>
            </a:endParaRPr>
          </a:p>
        </p:txBody>
      </p:sp>
      <p:sp>
        <p:nvSpPr>
          <p:cNvPr id="5" name="CaixaDeTexto 4">
            <a:extLst>
              <a:ext uri="{FF2B5EF4-FFF2-40B4-BE49-F238E27FC236}">
                <a16:creationId xmlns:a16="http://schemas.microsoft.com/office/drawing/2014/main" id="{F736C7E6-1FFB-C5B0-9E56-51F4C05861E1}"/>
              </a:ext>
            </a:extLst>
          </p:cNvPr>
          <p:cNvSpPr txBox="1"/>
          <p:nvPr userDrawn="1"/>
        </p:nvSpPr>
        <p:spPr>
          <a:xfrm>
            <a:off x="11087099" y="6384562"/>
            <a:ext cx="1095255" cy="338554"/>
          </a:xfrm>
          <a:prstGeom prst="rect">
            <a:avLst/>
          </a:prstGeom>
          <a:solidFill>
            <a:schemeClr val="tx1">
              <a:lumMod val="95000"/>
              <a:lumOff val="5000"/>
            </a:schemeClr>
          </a:solidFill>
        </p:spPr>
        <p:txBody>
          <a:bodyPr wrap="square" rtlCol="0">
            <a:spAutoFit/>
          </a:bodyPr>
          <a:lstStyle/>
          <a:p>
            <a:pPr algn="r"/>
            <a:r>
              <a:rPr lang="en-US" sz="1600" b="1" dirty="0">
                <a:solidFill>
                  <a:schemeClr val="bg1"/>
                </a:solidFill>
              </a:rPr>
              <a:t>TLP:CLEAR</a:t>
            </a:r>
            <a:endParaRPr lang="pt-BR" sz="1600" b="1" dirty="0">
              <a:solidFill>
                <a:schemeClr val="bg1"/>
              </a:solidFill>
            </a:endParaRPr>
          </a:p>
        </p:txBody>
      </p:sp>
      <p:pic>
        <p:nvPicPr>
          <p:cNvPr id="6" name="Google Shape;57;p14" descr="Uma imagem contendo Interface gráfica do usuário">
            <a:extLst>
              <a:ext uri="{FF2B5EF4-FFF2-40B4-BE49-F238E27FC236}">
                <a16:creationId xmlns:a16="http://schemas.microsoft.com/office/drawing/2014/main" id="{EFE21934-9574-CBA2-14B9-90DA2F7317DE}"/>
              </a:ext>
            </a:extLst>
          </p:cNvPr>
          <p:cNvPicPr preferRelativeResize="0"/>
          <p:nvPr userDrawn="1"/>
        </p:nvPicPr>
        <p:blipFill rotWithShape="1">
          <a:blip r:embed="rId3">
            <a:alphaModFix/>
          </a:blip>
          <a:srcRect/>
          <a:stretch/>
        </p:blipFill>
        <p:spPr>
          <a:xfrm>
            <a:off x="-1" y="0"/>
            <a:ext cx="12187367" cy="6858000"/>
          </a:xfrm>
          <a:prstGeom prst="rect">
            <a:avLst/>
          </a:prstGeom>
          <a:noFill/>
          <a:ln>
            <a:noFill/>
          </a:ln>
        </p:spPr>
      </p:pic>
    </p:spTree>
    <p:extLst>
      <p:ext uri="{BB962C8B-B14F-4D97-AF65-F5344CB8AC3E}">
        <p14:creationId xmlns:p14="http://schemas.microsoft.com/office/powerpoint/2010/main" val="2155189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inal thank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82E5CD6-A246-D50E-4E4F-0E6CD48178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Espaço Reservado para Conteúdo 2">
            <a:extLst>
              <a:ext uri="{FF2B5EF4-FFF2-40B4-BE49-F238E27FC236}">
                <a16:creationId xmlns:a16="http://schemas.microsoft.com/office/drawing/2014/main" id="{B22A3C7E-24C1-4C7D-38B2-166F4D2E5A45}"/>
              </a:ext>
            </a:extLst>
          </p:cNvPr>
          <p:cNvSpPr>
            <a:spLocks noGrp="1"/>
          </p:cNvSpPr>
          <p:nvPr>
            <p:ph idx="10" hasCustomPrompt="1"/>
          </p:nvPr>
        </p:nvSpPr>
        <p:spPr>
          <a:xfrm>
            <a:off x="4267201" y="2549795"/>
            <a:ext cx="6783976" cy="3252652"/>
          </a:xfrm>
          <a:prstGeom prst="rect">
            <a:avLst/>
          </a:prstGeom>
        </p:spPr>
        <p:txBody>
          <a:bodyPr anchor="ctr"/>
          <a:lstStyle>
            <a:lvl1pPr marL="180000" indent="-288000">
              <a:lnSpc>
                <a:spcPct val="100000"/>
              </a:lnSpc>
              <a:spcBef>
                <a:spcPts val="600"/>
              </a:spcBef>
              <a:spcAft>
                <a:spcPts val="600"/>
              </a:spcAft>
              <a:buClr>
                <a:srgbClr val="A01813"/>
              </a:buClr>
              <a:buFont typeface="Wingdings" panose="05000000000000000000" pitchFamily="2" charset="2"/>
              <a:buChar char="§"/>
              <a:defRPr sz="2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0" indent="0">
              <a:buNone/>
              <a:defRPr sz="28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576000" indent="-288000">
              <a:lnSpc>
                <a:spcPct val="100000"/>
              </a:lnSpc>
              <a:spcBef>
                <a:spcPts val="600"/>
              </a:spcBef>
              <a:spcAft>
                <a:spcPts val="600"/>
              </a:spcAft>
              <a:buClr>
                <a:srgbClr val="E40520"/>
              </a:buClr>
              <a:buFont typeface="Wingdings" panose="05000000000000000000" pitchFamily="2" charset="2"/>
              <a:buChar char="§"/>
              <a:defRPr sz="2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900000" indent="-288000">
              <a:lnSpc>
                <a:spcPct val="100000"/>
              </a:lnSpc>
              <a:spcBef>
                <a:spcPts val="600"/>
              </a:spcBef>
              <a:spcAft>
                <a:spcPts val="600"/>
              </a:spcAft>
              <a:buClr>
                <a:schemeClr val="accent4">
                  <a:lumMod val="60000"/>
                  <a:lumOff val="40000"/>
                </a:schemeClr>
              </a:buClr>
              <a:buFont typeface="Wingdings" panose="05000000000000000000" pitchFamily="2" charset="2"/>
              <a:buChar char="§"/>
              <a:defRPr sz="2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a:lvl5pPr>
          </a:lstStyle>
          <a:p>
            <a:pPr lvl="1"/>
            <a:r>
              <a:rPr lang="en-US" dirty="0"/>
              <a:t>Area suggestion for final thanks</a:t>
            </a:r>
          </a:p>
          <a:p>
            <a:pPr lvl="1"/>
            <a:r>
              <a:rPr lang="en-US" dirty="0"/>
              <a:t>With your brand and contact information</a:t>
            </a:r>
            <a:endParaRPr lang="pt-BR" dirty="0"/>
          </a:p>
          <a:p>
            <a:pPr lvl="0"/>
            <a:endParaRPr lang="pt-BR" dirty="0"/>
          </a:p>
        </p:txBody>
      </p:sp>
    </p:spTree>
    <p:extLst>
      <p:ext uri="{BB962C8B-B14F-4D97-AF65-F5344CB8AC3E}">
        <p14:creationId xmlns:p14="http://schemas.microsoft.com/office/powerpoint/2010/main" val="2066992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Section">
    <p:spTree>
      <p:nvGrpSpPr>
        <p:cNvPr id="1" name=""/>
        <p:cNvGrpSpPr/>
        <p:nvPr/>
      </p:nvGrpSpPr>
      <p:grpSpPr>
        <a:xfrm>
          <a:off x="0" y="0"/>
          <a:ext cx="0" cy="0"/>
          <a:chOff x="0" y="0"/>
          <a:chExt cx="0" cy="0"/>
        </a:xfrm>
      </p:grpSpPr>
      <p:sp>
        <p:nvSpPr>
          <p:cNvPr id="2" name="Title 1"/>
          <p:cNvSpPr>
            <a:spLocks noGrp="1"/>
          </p:cNvSpPr>
          <p:nvPr>
            <p:ph type="title"/>
          </p:nvPr>
        </p:nvSpPr>
        <p:spPr>
          <a:xfrm>
            <a:off x="3090333" y="2257426"/>
            <a:ext cx="5799667" cy="2416175"/>
          </a:xfrm>
        </p:spPr>
        <p:txBody>
          <a:bodyPr>
            <a:normAutofit/>
          </a:bodyPr>
          <a:lstStyle>
            <a:lvl1pPr>
              <a:defRPr sz="3600"/>
            </a:lvl1pPr>
          </a:lstStyle>
          <a:p>
            <a:r>
              <a:rPr lang="en-GB"/>
              <a:t>Click to edit Master title style</a:t>
            </a:r>
            <a:endParaRPr lang="en-GB" dirty="0"/>
          </a:p>
        </p:txBody>
      </p:sp>
      <p:sp>
        <p:nvSpPr>
          <p:cNvPr id="7" name="Slide Number Placeholder 5"/>
          <p:cNvSpPr>
            <a:spLocks noGrp="1"/>
          </p:cNvSpPr>
          <p:nvPr>
            <p:ph type="sldNum" sz="quarter" idx="4"/>
          </p:nvPr>
        </p:nvSpPr>
        <p:spPr>
          <a:xfrm>
            <a:off x="4614333" y="6416676"/>
            <a:ext cx="2345267" cy="2889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23CA8EC-964B-D94C-AB3A-39211D4744CD}" type="slidenum">
              <a:rPr lang="en-GB" smtClean="0"/>
              <a:pPr/>
              <a:t>‹#›</a:t>
            </a:fld>
            <a:endParaRPr lang="en-GB" dirty="0"/>
          </a:p>
        </p:txBody>
      </p:sp>
      <p:pic>
        <p:nvPicPr>
          <p:cNvPr id="3" name="Google Shape;57;p14" descr="Uma imagem contendo Interface gráfica do usuário">
            <a:extLst>
              <a:ext uri="{FF2B5EF4-FFF2-40B4-BE49-F238E27FC236}">
                <a16:creationId xmlns:a16="http://schemas.microsoft.com/office/drawing/2014/main" id="{852A1402-F3E2-AF0B-B232-329F2D41414D}"/>
              </a:ext>
            </a:extLst>
          </p:cNvPr>
          <p:cNvPicPr preferRelativeResize="0"/>
          <p:nvPr userDrawn="1"/>
        </p:nvPicPr>
        <p:blipFill rotWithShape="1">
          <a:blip r:embed="rId2">
            <a:alphaModFix/>
          </a:blip>
          <a:srcRect/>
          <a:stretch/>
        </p:blipFill>
        <p:spPr>
          <a:xfrm>
            <a:off x="-1" y="0"/>
            <a:ext cx="12187367" cy="6858000"/>
          </a:xfrm>
          <a:prstGeom prst="rect">
            <a:avLst/>
          </a:prstGeom>
          <a:noFill/>
          <a:ln>
            <a:noFill/>
          </a:ln>
        </p:spPr>
      </p:pic>
    </p:spTree>
    <p:extLst>
      <p:ext uri="{BB962C8B-B14F-4D97-AF65-F5344CB8AC3E}">
        <p14:creationId xmlns:p14="http://schemas.microsoft.com/office/powerpoint/2010/main" val="1251728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614333" y="6416676"/>
            <a:ext cx="2345267" cy="2889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23CA8EC-964B-D94C-AB3A-39211D4744CD}" type="slidenum">
              <a:rPr lang="en-GB" smtClean="0"/>
              <a:pPr/>
              <a:t>‹#›</a:t>
            </a:fld>
            <a:endParaRPr lang="en-GB" dirty="0"/>
          </a:p>
        </p:txBody>
      </p:sp>
      <p:pic>
        <p:nvPicPr>
          <p:cNvPr id="2" name="Google Shape;57;p14" descr="Uma imagem contendo Interface gráfica do usuário">
            <a:extLst>
              <a:ext uri="{FF2B5EF4-FFF2-40B4-BE49-F238E27FC236}">
                <a16:creationId xmlns:a16="http://schemas.microsoft.com/office/drawing/2014/main" id="{89ABF730-5A32-5B6B-8162-10629E60ACB5}"/>
              </a:ext>
            </a:extLst>
          </p:cNvPr>
          <p:cNvPicPr preferRelativeResize="0"/>
          <p:nvPr userDrawn="1"/>
        </p:nvPicPr>
        <p:blipFill rotWithShape="1">
          <a:blip r:embed="rId2">
            <a:alphaModFix/>
          </a:blip>
          <a:srcRect/>
          <a:stretch/>
        </p:blipFill>
        <p:spPr>
          <a:xfrm>
            <a:off x="-1" y="0"/>
            <a:ext cx="12187367" cy="6858000"/>
          </a:xfrm>
          <a:prstGeom prst="rect">
            <a:avLst/>
          </a:prstGeom>
          <a:noFill/>
          <a:ln>
            <a:noFill/>
          </a:ln>
        </p:spPr>
      </p:pic>
    </p:spTree>
    <p:extLst>
      <p:ext uri="{BB962C8B-B14F-4D97-AF65-F5344CB8AC3E}">
        <p14:creationId xmlns:p14="http://schemas.microsoft.com/office/powerpoint/2010/main" val="3282518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 Copyright">
  <p:cSld name="1_Title and content - Copyright">
    <p:spTree>
      <p:nvGrpSpPr>
        <p:cNvPr id="1" name="Shape 56"/>
        <p:cNvGrpSpPr/>
        <p:nvPr/>
      </p:nvGrpSpPr>
      <p:grpSpPr>
        <a:xfrm>
          <a:off x="0" y="0"/>
          <a:ext cx="0" cy="0"/>
          <a:chOff x="0" y="0"/>
          <a:chExt cx="0" cy="0"/>
        </a:xfrm>
      </p:grpSpPr>
      <p:pic>
        <p:nvPicPr>
          <p:cNvPr id="57" name="Google Shape;57;p14" descr="Uma imagem contendo Interface gráfica do usuário"/>
          <p:cNvPicPr preferRelativeResize="0"/>
          <p:nvPr/>
        </p:nvPicPr>
        <p:blipFill rotWithShape="1">
          <a:blip r:embed="rId2">
            <a:alphaModFix/>
          </a:blip>
          <a:srcRect/>
          <a:stretch/>
        </p:blipFill>
        <p:spPr>
          <a:xfrm>
            <a:off x="-1" y="0"/>
            <a:ext cx="12187367" cy="6858000"/>
          </a:xfrm>
          <a:prstGeom prst="rect">
            <a:avLst/>
          </a:prstGeom>
          <a:noFill/>
          <a:ln>
            <a:noFill/>
          </a:ln>
        </p:spPr>
      </p:pic>
      <p:sp>
        <p:nvSpPr>
          <p:cNvPr id="58" name="Google Shape;58;p14"/>
          <p:cNvSpPr txBox="1">
            <a:spLocks noGrp="1"/>
          </p:cNvSpPr>
          <p:nvPr>
            <p:ph type="title"/>
          </p:nvPr>
        </p:nvSpPr>
        <p:spPr>
          <a:xfrm>
            <a:off x="613954" y="444138"/>
            <a:ext cx="10998900" cy="979800"/>
          </a:xfrm>
          <a:prstGeom prst="rect">
            <a:avLst/>
          </a:prstGeom>
          <a:noFill/>
          <a:ln>
            <a:noFill/>
          </a:ln>
        </p:spPr>
        <p:txBody>
          <a:bodyPr spcFirstLastPara="1" wrap="square" lIns="91425" tIns="45700" rIns="91425" bIns="45700" anchor="t" anchorCtr="0">
            <a:normAutofit/>
          </a:bodyPr>
          <a:lstStyle>
            <a:lvl1pPr marR="0" lvl="0" algn="l">
              <a:lnSpc>
                <a:spcPct val="100000"/>
              </a:lnSpc>
              <a:spcBef>
                <a:spcPts val="0"/>
              </a:spcBef>
              <a:spcAft>
                <a:spcPts val="0"/>
              </a:spcAft>
              <a:buClr>
                <a:srgbClr val="142700"/>
              </a:buClr>
              <a:buSzPts val="4200"/>
              <a:buFont typeface="Open Sans"/>
              <a:buNone/>
              <a:defRPr sz="3150" b="0" i="0" u="none" strike="noStrike" cap="none">
                <a:solidFill>
                  <a:srgbClr val="142700"/>
                </a:solidFill>
                <a:latin typeface="Open Sans"/>
                <a:ea typeface="Open Sans"/>
                <a:cs typeface="Open Sans"/>
                <a:sym typeface="Open Sans"/>
              </a:defRPr>
            </a:lvl1pPr>
            <a:lvl2pPr lvl="1">
              <a:spcBef>
                <a:spcPts val="0"/>
              </a:spcBef>
              <a:spcAft>
                <a:spcPts val="0"/>
              </a:spcAft>
              <a:buSzPts val="3700"/>
              <a:buNone/>
              <a:defRPr sz="1350"/>
            </a:lvl2pPr>
            <a:lvl3pPr lvl="2">
              <a:spcBef>
                <a:spcPts val="0"/>
              </a:spcBef>
              <a:spcAft>
                <a:spcPts val="0"/>
              </a:spcAft>
              <a:buSzPts val="3700"/>
              <a:buNone/>
              <a:defRPr sz="1350"/>
            </a:lvl3pPr>
            <a:lvl4pPr lvl="3">
              <a:spcBef>
                <a:spcPts val="0"/>
              </a:spcBef>
              <a:spcAft>
                <a:spcPts val="0"/>
              </a:spcAft>
              <a:buSzPts val="3700"/>
              <a:buNone/>
              <a:defRPr sz="1350"/>
            </a:lvl4pPr>
            <a:lvl5pPr lvl="4">
              <a:spcBef>
                <a:spcPts val="0"/>
              </a:spcBef>
              <a:spcAft>
                <a:spcPts val="0"/>
              </a:spcAft>
              <a:buSzPts val="3700"/>
              <a:buNone/>
              <a:defRPr sz="1350"/>
            </a:lvl5pPr>
            <a:lvl6pPr lvl="5">
              <a:spcBef>
                <a:spcPts val="0"/>
              </a:spcBef>
              <a:spcAft>
                <a:spcPts val="0"/>
              </a:spcAft>
              <a:buSzPts val="3700"/>
              <a:buNone/>
              <a:defRPr sz="1350"/>
            </a:lvl6pPr>
            <a:lvl7pPr lvl="6">
              <a:spcBef>
                <a:spcPts val="0"/>
              </a:spcBef>
              <a:spcAft>
                <a:spcPts val="0"/>
              </a:spcAft>
              <a:buSzPts val="3700"/>
              <a:buNone/>
              <a:defRPr sz="1350"/>
            </a:lvl7pPr>
            <a:lvl8pPr lvl="7">
              <a:spcBef>
                <a:spcPts val="0"/>
              </a:spcBef>
              <a:spcAft>
                <a:spcPts val="0"/>
              </a:spcAft>
              <a:buSzPts val="3700"/>
              <a:buNone/>
              <a:defRPr sz="1350"/>
            </a:lvl8pPr>
            <a:lvl9pPr lvl="8">
              <a:spcBef>
                <a:spcPts val="0"/>
              </a:spcBef>
              <a:spcAft>
                <a:spcPts val="0"/>
              </a:spcAft>
              <a:buSzPts val="3700"/>
              <a:buNone/>
              <a:defRPr sz="1350"/>
            </a:lvl9pPr>
          </a:lstStyle>
          <a:p>
            <a:endParaRPr/>
          </a:p>
        </p:txBody>
      </p:sp>
      <p:sp>
        <p:nvSpPr>
          <p:cNvPr id="59" name="Google Shape;59;p14"/>
          <p:cNvSpPr txBox="1">
            <a:spLocks noGrp="1"/>
          </p:cNvSpPr>
          <p:nvPr>
            <p:ph type="body" idx="1"/>
          </p:nvPr>
        </p:nvSpPr>
        <p:spPr>
          <a:xfrm>
            <a:off x="596538" y="1825625"/>
            <a:ext cx="10998900" cy="4157100"/>
          </a:xfrm>
          <a:prstGeom prst="rect">
            <a:avLst/>
          </a:prstGeom>
          <a:noFill/>
          <a:ln>
            <a:noFill/>
          </a:ln>
        </p:spPr>
        <p:txBody>
          <a:bodyPr spcFirstLastPara="1" wrap="square" lIns="91425" tIns="45700" rIns="91425" bIns="45700" anchor="t" anchorCtr="0">
            <a:normAutofit/>
          </a:bodyPr>
          <a:lstStyle>
            <a:lvl1pPr marL="342900" marR="0" lvl="0" indent="-247650" algn="l">
              <a:lnSpc>
                <a:spcPct val="100000"/>
              </a:lnSpc>
              <a:spcBef>
                <a:spcPts val="450"/>
              </a:spcBef>
              <a:spcAft>
                <a:spcPts val="0"/>
              </a:spcAft>
              <a:buClr>
                <a:srgbClr val="A01813"/>
              </a:buClr>
              <a:buSzPts val="1600"/>
              <a:buFont typeface="Noto Sans Symbols"/>
              <a:buChar char="▪"/>
              <a:defRPr sz="1200" b="0" i="0" u="none" strike="noStrike" cap="none">
                <a:solidFill>
                  <a:srgbClr val="7F7F7F"/>
                </a:solidFill>
                <a:latin typeface="Open Sans"/>
                <a:ea typeface="Open Sans"/>
                <a:cs typeface="Open Sans"/>
                <a:sym typeface="Open Sans"/>
              </a:defRPr>
            </a:lvl1pPr>
            <a:lvl2pPr marL="685800" marR="0" lvl="1" indent="-171450" algn="l">
              <a:lnSpc>
                <a:spcPct val="90000"/>
              </a:lnSpc>
              <a:spcBef>
                <a:spcPts val="450"/>
              </a:spcBef>
              <a:spcAft>
                <a:spcPts val="0"/>
              </a:spcAft>
              <a:buClr>
                <a:srgbClr val="666666"/>
              </a:buClr>
              <a:buSzPts val="1800"/>
              <a:buFont typeface="Arial"/>
              <a:buNone/>
              <a:defRPr sz="1350" b="0" i="0" u="none" strike="noStrike" cap="none">
                <a:solidFill>
                  <a:srgbClr val="666666"/>
                </a:solidFill>
                <a:latin typeface="Open Sans"/>
                <a:ea typeface="Open Sans"/>
                <a:cs typeface="Open Sans"/>
                <a:sym typeface="Open Sans"/>
              </a:defRPr>
            </a:lvl2pPr>
            <a:lvl3pPr marL="1028700" marR="0" lvl="2" indent="-295275" algn="l">
              <a:lnSpc>
                <a:spcPct val="100000"/>
              </a:lnSpc>
              <a:spcBef>
                <a:spcPts val="1200"/>
              </a:spcBef>
              <a:spcAft>
                <a:spcPts val="0"/>
              </a:spcAft>
              <a:buClr>
                <a:srgbClr val="E40520"/>
              </a:buClr>
              <a:buSzPts val="2600"/>
              <a:buFont typeface="Noto Sans Symbols"/>
              <a:buChar char="▪"/>
              <a:defRPr sz="1950" b="0" i="0" u="none" strike="noStrike" cap="none">
                <a:solidFill>
                  <a:srgbClr val="7F7F7F"/>
                </a:solidFill>
                <a:latin typeface="Open Sans"/>
                <a:ea typeface="Open Sans"/>
                <a:cs typeface="Open Sans"/>
                <a:sym typeface="Open Sans"/>
              </a:defRPr>
            </a:lvl3pPr>
            <a:lvl4pPr marL="1371600" marR="0" lvl="3" indent="-285750" algn="l">
              <a:lnSpc>
                <a:spcPct val="100000"/>
              </a:lnSpc>
              <a:spcBef>
                <a:spcPts val="450"/>
              </a:spcBef>
              <a:spcAft>
                <a:spcPts val="0"/>
              </a:spcAft>
              <a:buClr>
                <a:srgbClr val="FFD966"/>
              </a:buClr>
              <a:buSzPts val="2400"/>
              <a:buFont typeface="Noto Sans Symbols"/>
              <a:buChar char="▪"/>
              <a:defRPr sz="1800" b="0" i="0" u="none" strike="noStrike" cap="none">
                <a:solidFill>
                  <a:srgbClr val="7F7F7F"/>
                </a:solidFill>
                <a:latin typeface="Open Sans"/>
                <a:ea typeface="Open Sans"/>
                <a:cs typeface="Open Sans"/>
                <a:sym typeface="Open Sans"/>
              </a:defRPr>
            </a:lvl4pPr>
            <a:lvl5pPr marL="1714500" marR="0" lvl="4" indent="-171450" algn="l">
              <a:lnSpc>
                <a:spcPct val="90000"/>
              </a:lnSpc>
              <a:spcBef>
                <a:spcPts val="450"/>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5pPr>
            <a:lvl6pPr marL="2057400" marR="0" lvl="5" indent="-257175" algn="l">
              <a:lnSpc>
                <a:spcPct val="90000"/>
              </a:lnSpc>
              <a:spcBef>
                <a:spcPts val="1200"/>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a:lnSpc>
                <a:spcPct val="90000"/>
              </a:lnSpc>
              <a:spcBef>
                <a:spcPts val="1200"/>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a:lnSpc>
                <a:spcPct val="90000"/>
              </a:lnSpc>
              <a:spcBef>
                <a:spcPts val="1200"/>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a:lnSpc>
                <a:spcPct val="90000"/>
              </a:lnSpc>
              <a:spcBef>
                <a:spcPts val="1200"/>
              </a:spcBef>
              <a:spcAft>
                <a:spcPts val="120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972935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le and 2 content ">
  <p:cSld name="2_Title and 2 content ">
    <p:spTree>
      <p:nvGrpSpPr>
        <p:cNvPr id="1" name="Shape 13"/>
        <p:cNvGrpSpPr/>
        <p:nvPr/>
      </p:nvGrpSpPr>
      <p:grpSpPr>
        <a:xfrm>
          <a:off x="0" y="0"/>
          <a:ext cx="0" cy="0"/>
          <a:chOff x="0" y="0"/>
          <a:chExt cx="0" cy="0"/>
        </a:xfrm>
      </p:grpSpPr>
      <p:pic>
        <p:nvPicPr>
          <p:cNvPr id="14" name="Google Shape;14;p12" descr="Uma imagem contendo Interface gráfica do usuário"/>
          <p:cNvPicPr preferRelativeResize="0"/>
          <p:nvPr/>
        </p:nvPicPr>
        <p:blipFill rotWithShape="1">
          <a:blip r:embed="rId2">
            <a:alphaModFix/>
          </a:blip>
          <a:srcRect/>
          <a:stretch/>
        </p:blipFill>
        <p:spPr>
          <a:xfrm>
            <a:off x="4823" y="0"/>
            <a:ext cx="12182355" cy="6858000"/>
          </a:xfrm>
          <a:prstGeom prst="rect">
            <a:avLst/>
          </a:prstGeom>
          <a:noFill/>
          <a:ln>
            <a:noFill/>
          </a:ln>
        </p:spPr>
      </p:pic>
      <p:sp>
        <p:nvSpPr>
          <p:cNvPr id="15" name="Google Shape;15;p12"/>
          <p:cNvSpPr txBox="1">
            <a:spLocks noGrp="1"/>
          </p:cNvSpPr>
          <p:nvPr>
            <p:ph type="title"/>
          </p:nvPr>
        </p:nvSpPr>
        <p:spPr>
          <a:xfrm>
            <a:off x="613954" y="444138"/>
            <a:ext cx="10998927" cy="97971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42700"/>
              </a:buClr>
              <a:buSzPts val="4200"/>
              <a:buFont typeface="Open Sans"/>
              <a:buNone/>
              <a:defRPr sz="3150" b="0" i="0" u="none" strike="noStrike" cap="none">
                <a:solidFill>
                  <a:srgbClr val="142700"/>
                </a:solidFill>
                <a:latin typeface="Open Sans Light"/>
                <a:ea typeface="Open Sans Light"/>
                <a:cs typeface="Open Sans Light"/>
                <a:sym typeface="Open Sans Light"/>
              </a:defRPr>
            </a:lvl1pPr>
            <a:lvl2pPr lvl="1">
              <a:spcBef>
                <a:spcPts val="0"/>
              </a:spcBef>
              <a:spcAft>
                <a:spcPts val="0"/>
              </a:spcAft>
              <a:buSzPts val="1400"/>
              <a:buFont typeface="Arial"/>
              <a:buNone/>
              <a:defRPr sz="1350"/>
            </a:lvl2pPr>
            <a:lvl3pPr lvl="2">
              <a:spcBef>
                <a:spcPts val="0"/>
              </a:spcBef>
              <a:spcAft>
                <a:spcPts val="0"/>
              </a:spcAft>
              <a:buSzPts val="1400"/>
              <a:buFont typeface="Arial"/>
              <a:buNone/>
              <a:defRPr sz="1350"/>
            </a:lvl3pPr>
            <a:lvl4pPr lvl="3">
              <a:spcBef>
                <a:spcPts val="0"/>
              </a:spcBef>
              <a:spcAft>
                <a:spcPts val="0"/>
              </a:spcAft>
              <a:buSzPts val="1400"/>
              <a:buFont typeface="Arial"/>
              <a:buNone/>
              <a:defRPr sz="1350"/>
            </a:lvl4pPr>
            <a:lvl5pPr lvl="4">
              <a:spcBef>
                <a:spcPts val="0"/>
              </a:spcBef>
              <a:spcAft>
                <a:spcPts val="0"/>
              </a:spcAft>
              <a:buSzPts val="1400"/>
              <a:buFont typeface="Arial"/>
              <a:buNone/>
              <a:defRPr sz="1350"/>
            </a:lvl5pPr>
            <a:lvl6pPr lvl="5">
              <a:spcBef>
                <a:spcPts val="0"/>
              </a:spcBef>
              <a:spcAft>
                <a:spcPts val="0"/>
              </a:spcAft>
              <a:buSzPts val="1400"/>
              <a:buFont typeface="Arial"/>
              <a:buNone/>
              <a:defRPr sz="1350"/>
            </a:lvl6pPr>
            <a:lvl7pPr lvl="6">
              <a:spcBef>
                <a:spcPts val="0"/>
              </a:spcBef>
              <a:spcAft>
                <a:spcPts val="0"/>
              </a:spcAft>
              <a:buSzPts val="1400"/>
              <a:buFont typeface="Arial"/>
              <a:buNone/>
              <a:defRPr sz="1350"/>
            </a:lvl7pPr>
            <a:lvl8pPr lvl="7">
              <a:spcBef>
                <a:spcPts val="0"/>
              </a:spcBef>
              <a:spcAft>
                <a:spcPts val="0"/>
              </a:spcAft>
              <a:buSzPts val="1400"/>
              <a:buFont typeface="Arial"/>
              <a:buNone/>
              <a:defRPr sz="1350"/>
            </a:lvl8pPr>
            <a:lvl9pPr lvl="8">
              <a:spcBef>
                <a:spcPts val="0"/>
              </a:spcBef>
              <a:spcAft>
                <a:spcPts val="0"/>
              </a:spcAft>
              <a:buSzPts val="1400"/>
              <a:buFont typeface="Arial"/>
              <a:buNone/>
              <a:defRPr sz="1350"/>
            </a:lvl9pPr>
          </a:lstStyle>
          <a:p>
            <a:endParaRPr/>
          </a:p>
        </p:txBody>
      </p:sp>
      <p:sp>
        <p:nvSpPr>
          <p:cNvPr id="16" name="Google Shape;16;p12"/>
          <p:cNvSpPr txBox="1">
            <a:spLocks noGrp="1"/>
          </p:cNvSpPr>
          <p:nvPr>
            <p:ph type="body" idx="1"/>
          </p:nvPr>
        </p:nvSpPr>
        <p:spPr>
          <a:xfrm>
            <a:off x="596538" y="1825625"/>
            <a:ext cx="5255623" cy="4104912"/>
          </a:xfrm>
          <a:prstGeom prst="rect">
            <a:avLst/>
          </a:prstGeom>
          <a:noFill/>
          <a:ln>
            <a:noFill/>
          </a:ln>
        </p:spPr>
        <p:txBody>
          <a:bodyPr spcFirstLastPara="1" wrap="square" lIns="91425" tIns="45700" rIns="91425" bIns="45700" anchor="t" anchorCtr="0">
            <a:noAutofit/>
          </a:bodyPr>
          <a:lstStyle>
            <a:lvl1pPr marL="342900" marR="0" lvl="0" indent="-295275" algn="l" rtl="0">
              <a:lnSpc>
                <a:spcPct val="100000"/>
              </a:lnSpc>
              <a:spcBef>
                <a:spcPts val="450"/>
              </a:spcBef>
              <a:spcAft>
                <a:spcPts val="0"/>
              </a:spcAft>
              <a:buClr>
                <a:schemeClr val="accent2"/>
              </a:buClr>
              <a:buSzPts val="2600"/>
              <a:buFont typeface="Noto Sans Symbols"/>
              <a:buChar char="▪"/>
              <a:defRPr sz="1950" b="0" i="0" u="none" strike="noStrike" cap="none">
                <a:solidFill>
                  <a:srgbClr val="666666"/>
                </a:solidFill>
                <a:latin typeface="Open Sans Light"/>
                <a:ea typeface="Open Sans Light"/>
                <a:cs typeface="Open Sans Light"/>
                <a:sym typeface="Open Sans Light"/>
              </a:defRPr>
            </a:lvl1pPr>
            <a:lvl2pPr marL="685800" marR="0" lvl="1" indent="-171450" algn="l" rtl="0">
              <a:lnSpc>
                <a:spcPct val="90000"/>
              </a:lnSpc>
              <a:spcBef>
                <a:spcPts val="450"/>
              </a:spcBef>
              <a:spcAft>
                <a:spcPts val="0"/>
              </a:spcAft>
              <a:buClr>
                <a:srgbClr val="666666"/>
              </a:buClr>
              <a:buSzPts val="2800"/>
              <a:buFont typeface="Arial"/>
              <a:buNone/>
              <a:defRPr sz="2100" b="0" i="0" u="none" strike="noStrike" cap="none">
                <a:solidFill>
                  <a:srgbClr val="666666"/>
                </a:solidFill>
                <a:latin typeface="Open Sans Light"/>
                <a:ea typeface="Open Sans Light"/>
                <a:cs typeface="Open Sans Light"/>
                <a:sym typeface="Open Sans Light"/>
              </a:defRPr>
            </a:lvl2pPr>
            <a:lvl3pPr marL="1028700" marR="0" lvl="2" indent="-295275" algn="l" rtl="0">
              <a:lnSpc>
                <a:spcPct val="100000"/>
              </a:lnSpc>
              <a:spcBef>
                <a:spcPts val="450"/>
              </a:spcBef>
              <a:spcAft>
                <a:spcPts val="0"/>
              </a:spcAft>
              <a:buClr>
                <a:srgbClr val="666666"/>
              </a:buClr>
              <a:buSzPts val="2600"/>
              <a:buFont typeface="Noto Sans Symbols"/>
              <a:buChar char="▪"/>
              <a:defRPr sz="1950" b="0" i="0" u="none" strike="noStrike" cap="none">
                <a:solidFill>
                  <a:srgbClr val="666666"/>
                </a:solidFill>
                <a:latin typeface="Open Sans Light"/>
                <a:ea typeface="Open Sans Light"/>
                <a:cs typeface="Open Sans Light"/>
                <a:sym typeface="Open Sans Light"/>
              </a:defRPr>
            </a:lvl3pPr>
            <a:lvl4pPr marL="1371600" marR="0" lvl="3" indent="-285750" algn="l" rtl="0">
              <a:lnSpc>
                <a:spcPct val="100000"/>
              </a:lnSpc>
              <a:spcBef>
                <a:spcPts val="450"/>
              </a:spcBef>
              <a:spcAft>
                <a:spcPts val="0"/>
              </a:spcAft>
              <a:buClr>
                <a:srgbClr val="142700"/>
              </a:buClr>
              <a:buSzPts val="2400"/>
              <a:buFont typeface="Noto Sans Symbols"/>
              <a:buChar char="▪"/>
              <a:defRPr sz="1800" b="0" i="0" u="none" strike="noStrike" cap="none">
                <a:solidFill>
                  <a:srgbClr val="666666"/>
                </a:solidFill>
                <a:latin typeface="Open Sans Light"/>
                <a:ea typeface="Open Sans Light"/>
                <a:cs typeface="Open Sans Light"/>
                <a:sym typeface="Open Sans Light"/>
              </a:defRPr>
            </a:lvl4pPr>
            <a:lvl5pPr marL="1714500" marR="0" lvl="4" indent="-171450" algn="l" rtl="0">
              <a:lnSpc>
                <a:spcPct val="90000"/>
              </a:lnSpc>
              <a:spcBef>
                <a:spcPts val="450"/>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7" name="Google Shape;17;p12"/>
          <p:cNvSpPr txBox="1">
            <a:spLocks noGrp="1"/>
          </p:cNvSpPr>
          <p:nvPr>
            <p:ph type="body" idx="2"/>
          </p:nvPr>
        </p:nvSpPr>
        <p:spPr>
          <a:xfrm>
            <a:off x="6339842" y="1825625"/>
            <a:ext cx="5255623" cy="4104912"/>
          </a:xfrm>
          <a:prstGeom prst="rect">
            <a:avLst/>
          </a:prstGeom>
          <a:noFill/>
          <a:ln>
            <a:noFill/>
          </a:ln>
        </p:spPr>
        <p:txBody>
          <a:bodyPr spcFirstLastPara="1" wrap="square" lIns="91425" tIns="45700" rIns="91425" bIns="45700" anchor="t" anchorCtr="0">
            <a:noAutofit/>
          </a:bodyPr>
          <a:lstStyle>
            <a:lvl1pPr marL="342900" marR="0" lvl="0" indent="-295275" algn="l" rtl="0">
              <a:lnSpc>
                <a:spcPct val="100000"/>
              </a:lnSpc>
              <a:spcBef>
                <a:spcPts val="450"/>
              </a:spcBef>
              <a:spcAft>
                <a:spcPts val="0"/>
              </a:spcAft>
              <a:buClr>
                <a:schemeClr val="accent2"/>
              </a:buClr>
              <a:buSzPts val="2600"/>
              <a:buFont typeface="Noto Sans Symbols"/>
              <a:buChar char="▪"/>
              <a:defRPr sz="1950" b="0" i="0" u="none" strike="noStrike" cap="none">
                <a:solidFill>
                  <a:srgbClr val="666666"/>
                </a:solidFill>
                <a:latin typeface="Open Sans Light"/>
                <a:ea typeface="Open Sans Light"/>
                <a:cs typeface="Open Sans Light"/>
                <a:sym typeface="Open Sans Light"/>
              </a:defRPr>
            </a:lvl1pPr>
            <a:lvl2pPr marL="685800" marR="0" lvl="1" indent="-171450" algn="l" rtl="0">
              <a:lnSpc>
                <a:spcPct val="90000"/>
              </a:lnSpc>
              <a:spcBef>
                <a:spcPts val="450"/>
              </a:spcBef>
              <a:spcAft>
                <a:spcPts val="0"/>
              </a:spcAft>
              <a:buClr>
                <a:srgbClr val="666666"/>
              </a:buClr>
              <a:buSzPts val="2800"/>
              <a:buFont typeface="Arial"/>
              <a:buNone/>
              <a:defRPr sz="2100" b="0" i="0" u="none" strike="noStrike" cap="none">
                <a:solidFill>
                  <a:srgbClr val="666666"/>
                </a:solidFill>
                <a:latin typeface="Open Sans Light"/>
                <a:ea typeface="Open Sans Light"/>
                <a:cs typeface="Open Sans Light"/>
                <a:sym typeface="Open Sans Light"/>
              </a:defRPr>
            </a:lvl2pPr>
            <a:lvl3pPr marL="1028700" marR="0" lvl="2" indent="-295275" algn="l" rtl="0">
              <a:lnSpc>
                <a:spcPct val="100000"/>
              </a:lnSpc>
              <a:spcBef>
                <a:spcPts val="450"/>
              </a:spcBef>
              <a:spcAft>
                <a:spcPts val="0"/>
              </a:spcAft>
              <a:buClr>
                <a:srgbClr val="666666"/>
              </a:buClr>
              <a:buSzPts val="2600"/>
              <a:buFont typeface="Noto Sans Symbols"/>
              <a:buChar char="▪"/>
              <a:defRPr sz="1950" b="0" i="0" u="none" strike="noStrike" cap="none">
                <a:solidFill>
                  <a:srgbClr val="666666"/>
                </a:solidFill>
                <a:latin typeface="Open Sans Light"/>
                <a:ea typeface="Open Sans Light"/>
                <a:cs typeface="Open Sans Light"/>
                <a:sym typeface="Open Sans Light"/>
              </a:defRPr>
            </a:lvl3pPr>
            <a:lvl4pPr marL="1371600" marR="0" lvl="3" indent="-285750" algn="l" rtl="0">
              <a:lnSpc>
                <a:spcPct val="100000"/>
              </a:lnSpc>
              <a:spcBef>
                <a:spcPts val="450"/>
              </a:spcBef>
              <a:spcAft>
                <a:spcPts val="0"/>
              </a:spcAft>
              <a:buClr>
                <a:srgbClr val="142700"/>
              </a:buClr>
              <a:buSzPts val="2400"/>
              <a:buFont typeface="Noto Sans Symbols"/>
              <a:buChar char="▪"/>
              <a:defRPr sz="1800" b="0" i="0" u="none" strike="noStrike" cap="none">
                <a:solidFill>
                  <a:srgbClr val="666666"/>
                </a:solidFill>
                <a:latin typeface="Open Sans Light"/>
                <a:ea typeface="Open Sans Light"/>
                <a:cs typeface="Open Sans Light"/>
                <a:sym typeface="Open Sans Light"/>
              </a:defRPr>
            </a:lvl4pPr>
            <a:lvl5pPr marL="1714500" marR="0" lvl="4" indent="-171450" algn="l" rtl="0">
              <a:lnSpc>
                <a:spcPct val="90000"/>
              </a:lnSpc>
              <a:spcBef>
                <a:spcPts val="450"/>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8" name="Google Shape;18;p12"/>
          <p:cNvSpPr txBox="1">
            <a:spLocks noGrp="1"/>
          </p:cNvSpPr>
          <p:nvPr>
            <p:ph type="sldNum" idx="12"/>
          </p:nvPr>
        </p:nvSpPr>
        <p:spPr>
          <a:xfrm>
            <a:off x="11409046" y="6333134"/>
            <a:ext cx="731700" cy="5250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1pPr>
            <a:lvl2pPr marL="0" marR="0" lvl="1"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2pPr>
            <a:lvl3pPr marL="0" marR="0" lvl="2"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3pPr>
            <a:lvl4pPr marL="0" marR="0" lvl="3"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4pPr>
            <a:lvl5pPr marL="0" marR="0" lvl="4"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5pPr>
            <a:lvl6pPr marL="0" marR="0" lvl="5"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6pPr>
            <a:lvl7pPr marL="0" marR="0" lvl="6"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7pPr>
            <a:lvl8pPr marL="0" marR="0" lvl="7"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8pPr>
            <a:lvl9pPr marL="0" marR="0" lvl="8" indent="0" algn="r" rtl="0">
              <a:spcBef>
                <a:spcPts val="0"/>
              </a:spcBef>
              <a:spcAft>
                <a:spcPts val="0"/>
              </a:spcAft>
              <a:buClr>
                <a:srgbClr val="666666"/>
              </a:buClr>
              <a:buSzPts val="1800"/>
              <a:buFont typeface="Open Sans Light"/>
              <a:buNone/>
              <a:defRPr sz="1350" b="0" i="0" u="none" strike="noStrike" cap="none">
                <a:solidFill>
                  <a:srgbClr val="666666"/>
                </a:solidFill>
                <a:latin typeface="Open Sans Light"/>
                <a:ea typeface="Open Sans Light"/>
                <a:cs typeface="Open Sans Light"/>
                <a:sym typeface="Open Sans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4100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24"/>
        <p:cNvGrpSpPr/>
        <p:nvPr/>
      </p:nvGrpSpPr>
      <p:grpSpPr>
        <a:xfrm>
          <a:off x="0" y="0"/>
          <a:ext cx="0" cy="0"/>
          <a:chOff x="0" y="0"/>
          <a:chExt cx="0" cy="0"/>
        </a:xfrm>
      </p:grpSpPr>
      <p:sp>
        <p:nvSpPr>
          <p:cNvPr id="25" name="Google Shape;25;p6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6" name="Google Shape;26;p6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27" name="Google Shape;27;p6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8" name="Google Shape;28;p6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9" name="Google Shape;29;p6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lvl="0" indent="0" algn="r">
              <a:lnSpc>
                <a:spcPct val="100000"/>
              </a:lnSpc>
              <a:spcBef>
                <a:spcPts val="0"/>
              </a:spcBef>
              <a:spcAft>
                <a:spcPts val="0"/>
              </a:spcAft>
              <a:buSzPts val="1300"/>
              <a:buNone/>
              <a:defRPr/>
            </a:lvl1pPr>
            <a:lvl2pPr marL="0" lvl="1" indent="0" algn="r">
              <a:lnSpc>
                <a:spcPct val="100000"/>
              </a:lnSpc>
              <a:spcBef>
                <a:spcPts val="0"/>
              </a:spcBef>
              <a:spcAft>
                <a:spcPts val="0"/>
              </a:spcAft>
              <a:buSzPts val="1300"/>
              <a:buNone/>
              <a:defRPr/>
            </a:lvl2pPr>
            <a:lvl3pPr marL="0" lvl="2" indent="0" algn="r">
              <a:lnSpc>
                <a:spcPct val="100000"/>
              </a:lnSpc>
              <a:spcBef>
                <a:spcPts val="0"/>
              </a:spcBef>
              <a:spcAft>
                <a:spcPts val="0"/>
              </a:spcAft>
              <a:buSzPts val="1300"/>
              <a:buNone/>
              <a:defRPr/>
            </a:lvl3pPr>
            <a:lvl4pPr marL="0" lvl="3" indent="0" algn="r">
              <a:lnSpc>
                <a:spcPct val="100000"/>
              </a:lnSpc>
              <a:spcBef>
                <a:spcPts val="0"/>
              </a:spcBef>
              <a:spcAft>
                <a:spcPts val="0"/>
              </a:spcAft>
              <a:buSzPts val="1300"/>
              <a:buNone/>
              <a:defRPr/>
            </a:lvl4pPr>
            <a:lvl5pPr marL="0" lvl="4" indent="0" algn="r">
              <a:lnSpc>
                <a:spcPct val="100000"/>
              </a:lnSpc>
              <a:spcBef>
                <a:spcPts val="0"/>
              </a:spcBef>
              <a:spcAft>
                <a:spcPts val="0"/>
              </a:spcAft>
              <a:buSzPts val="1300"/>
              <a:buNone/>
              <a:defRPr/>
            </a:lvl5pPr>
            <a:lvl6pPr marL="0" lvl="5" indent="0" algn="r">
              <a:lnSpc>
                <a:spcPct val="100000"/>
              </a:lnSpc>
              <a:spcBef>
                <a:spcPts val="0"/>
              </a:spcBef>
              <a:spcAft>
                <a:spcPts val="0"/>
              </a:spcAft>
              <a:buSzPts val="1300"/>
              <a:buNone/>
              <a:defRPr/>
            </a:lvl6pPr>
            <a:lvl7pPr marL="0" lvl="6" indent="0" algn="r">
              <a:lnSpc>
                <a:spcPct val="100000"/>
              </a:lnSpc>
              <a:spcBef>
                <a:spcPts val="0"/>
              </a:spcBef>
              <a:spcAft>
                <a:spcPts val="0"/>
              </a:spcAft>
              <a:buSzPts val="1300"/>
              <a:buNone/>
              <a:defRPr/>
            </a:lvl7pPr>
            <a:lvl8pPr marL="0" lvl="7" indent="0" algn="r">
              <a:lnSpc>
                <a:spcPct val="100000"/>
              </a:lnSpc>
              <a:spcBef>
                <a:spcPts val="0"/>
              </a:spcBef>
              <a:spcAft>
                <a:spcPts val="0"/>
              </a:spcAft>
              <a:buSzPts val="1300"/>
              <a:buNone/>
              <a:defRPr/>
            </a:lvl8pPr>
            <a:lvl9pPr marL="0" lvl="8" indent="0" algn="r">
              <a:lnSpc>
                <a:spcPct val="100000"/>
              </a:lnSpc>
              <a:spcBef>
                <a:spcPts val="0"/>
              </a:spcBef>
              <a:spcAft>
                <a:spcPts val="0"/>
              </a:spcAft>
              <a:buSzPts val="13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4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111818"/>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67" r:id="rId5"/>
    <p:sldLayoutId id="2147483663" r:id="rId6"/>
    <p:sldLayoutId id="2147483668" r:id="rId7"/>
    <p:sldLayoutId id="2147483669" r:id="rId8"/>
    <p:sldLayoutId id="2147483671" r:id="rId9"/>
    <p:sldLayoutId id="2147483673" r:id="rId10"/>
    <p:sldLayoutId id="2147483674" r:id="rId11"/>
  </p:sldLayoutIdLst>
  <p:hf sldNum="0" hdr="0" dt="0"/>
  <p:txStyles>
    <p:titleStyle>
      <a:lvl1pPr algn="l" defTabSz="914400" rtl="0" eaLnBrk="1" latinLnBrk="0" hangingPunct="1">
        <a:lnSpc>
          <a:spcPct val="100000"/>
        </a:lnSpc>
        <a:spcBef>
          <a:spcPct val="0"/>
        </a:spcBef>
        <a:buNone/>
        <a:defRPr sz="5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hyperlink" Target="https://www.first.org/" TargetMode="External"/><Relationship Id="rId7"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png"/><Relationship Id="rId9"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www.first.org/learn" TargetMode="External"/><Relationship Id="rId2" Type="http://schemas.openxmlformats.org/officeDocument/2006/relationships/hyperlink" Target="https://www.first.org/join" TargetMode="External"/><Relationship Id="rId1" Type="http://schemas.openxmlformats.org/officeDocument/2006/relationships/slideLayout" Target="../slideLayouts/slideLayout2.xml"/><Relationship Id="rId5" Type="http://schemas.openxmlformats.org/officeDocument/2006/relationships/hyperlink" Target="https://www.first.org/community" TargetMode="External"/><Relationship Id="rId4" Type="http://schemas.openxmlformats.org/officeDocument/2006/relationships/hyperlink" Target="https://www.first.org/participate"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eric@first.org" TargetMode="External"/><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hyperlink" Target="mailto:Lawrence@firs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38CCA0-A8C2-30DA-D55F-9C4859CF7E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4" y="3174"/>
            <a:ext cx="12191299" cy="6854825"/>
          </a:xfrm>
          <a:prstGeom prst="rect">
            <a:avLst/>
          </a:prstGeom>
        </p:spPr>
      </p:pic>
      <p:sp>
        <p:nvSpPr>
          <p:cNvPr id="2" name="Espaço Reservado para Título 1">
            <a:extLst>
              <a:ext uri="{FF2B5EF4-FFF2-40B4-BE49-F238E27FC236}">
                <a16:creationId xmlns:a16="http://schemas.microsoft.com/office/drawing/2014/main" id="{2A26CC68-36EE-605F-C27A-4516B6A492C9}"/>
              </a:ext>
            </a:extLst>
          </p:cNvPr>
          <p:cNvSpPr txBox="1">
            <a:spLocks/>
          </p:cNvSpPr>
          <p:nvPr/>
        </p:nvSpPr>
        <p:spPr>
          <a:xfrm>
            <a:off x="426733" y="700457"/>
            <a:ext cx="8817475" cy="2555209"/>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3600" kern="1200">
                <a:solidFill>
                  <a:srgbClr val="142700"/>
                </a:solidFill>
                <a:latin typeface="Open Sans" panose="020B0606030504020204" pitchFamily="34" charset="0"/>
                <a:ea typeface="Open Sans" panose="020B0606030504020204" pitchFamily="34" charset="0"/>
                <a:cs typeface="Open Sans" panose="020B0606030504020204" pitchFamily="34" charset="0"/>
              </a:defRPr>
            </a:lvl1pPr>
          </a:lstStyle>
          <a:p>
            <a:r>
              <a:rPr lang="en-GB" b="1" dirty="0"/>
              <a:t>FIRST CSIRT SERVICE FRAMEWORK</a:t>
            </a:r>
            <a:endParaRPr lang="en-US" dirty="0"/>
          </a:p>
        </p:txBody>
      </p:sp>
      <p:sp>
        <p:nvSpPr>
          <p:cNvPr id="3" name="CaixaDeTexto 2">
            <a:extLst>
              <a:ext uri="{FF2B5EF4-FFF2-40B4-BE49-F238E27FC236}">
                <a16:creationId xmlns:a16="http://schemas.microsoft.com/office/drawing/2014/main" id="{06BAC9FB-F574-B907-6796-F722684D3391}"/>
              </a:ext>
            </a:extLst>
          </p:cNvPr>
          <p:cNvSpPr txBox="1"/>
          <p:nvPr/>
        </p:nvSpPr>
        <p:spPr>
          <a:xfrm>
            <a:off x="337783" y="4926620"/>
            <a:ext cx="8216537" cy="861774"/>
          </a:xfrm>
          <a:prstGeom prst="rect">
            <a:avLst/>
          </a:prstGeom>
          <a:noFill/>
        </p:spPr>
        <p:txBody>
          <a:bodyPr wrap="square" rtlCol="0" anchor="ctr">
            <a:spAutoFit/>
          </a:bodyPr>
          <a:lstStyle/>
          <a:p>
            <a:pPr>
              <a:lnSpc>
                <a:spcPts val="3000"/>
              </a:lnSpc>
            </a:pPr>
            <a:r>
              <a:rPr lang="en-US" sz="2800" dirty="0">
                <a:solidFill>
                  <a:srgbClr val="666666"/>
                </a:solidFill>
                <a:latin typeface="Open Sans" panose="020B0606030504020204" pitchFamily="34" charset="0"/>
                <a:ea typeface="Open Sans" panose="020B0606030504020204" pitchFamily="34" charset="0"/>
                <a:cs typeface="Open Sans" panose="020B0606030504020204" pitchFamily="34" charset="0"/>
              </a:rPr>
              <a:t>Eric Akumiah &amp; Lawrence </a:t>
            </a:r>
            <a:r>
              <a:rPr lang="en-US" sz="2800" dirty="0" err="1">
                <a:solidFill>
                  <a:srgbClr val="666666"/>
                </a:solidFill>
                <a:latin typeface="Open Sans" panose="020B0606030504020204" pitchFamily="34" charset="0"/>
                <a:ea typeface="Open Sans" panose="020B0606030504020204" pitchFamily="34" charset="0"/>
                <a:cs typeface="Open Sans" panose="020B0606030504020204" pitchFamily="34" charset="0"/>
              </a:rPr>
              <a:t>Muchilwa</a:t>
            </a:r>
            <a:r>
              <a:rPr lang="en-US" sz="2800" dirty="0">
                <a:solidFill>
                  <a:srgbClr val="666666"/>
                </a:solidFill>
                <a:latin typeface="Open Sans" panose="020B0606030504020204" pitchFamily="34" charset="0"/>
                <a:ea typeface="Open Sans" panose="020B0606030504020204" pitchFamily="34" charset="0"/>
                <a:cs typeface="Open Sans" panose="020B0606030504020204" pitchFamily="34" charset="0"/>
              </a:rPr>
              <a:t>, </a:t>
            </a:r>
            <a:br>
              <a:rPr lang="en-US" sz="2800" dirty="0">
                <a:solidFill>
                  <a:srgbClr val="666666"/>
                </a:solidFill>
                <a:latin typeface="Open Sans" panose="020B0606030504020204" pitchFamily="34" charset="0"/>
                <a:ea typeface="Open Sans" panose="020B0606030504020204" pitchFamily="34" charset="0"/>
                <a:cs typeface="Open Sans" panose="020B0606030504020204" pitchFamily="34" charset="0"/>
              </a:rPr>
            </a:br>
            <a:r>
              <a:rPr lang="en-US" sz="2800" dirty="0">
                <a:solidFill>
                  <a:srgbClr val="666666"/>
                </a:solidFill>
                <a:latin typeface="Open Sans" panose="020B0606030504020204" pitchFamily="34" charset="0"/>
                <a:ea typeface="Open Sans" panose="020B0606030504020204" pitchFamily="34" charset="0"/>
                <a:cs typeface="Open Sans" panose="020B0606030504020204" pitchFamily="34" charset="0"/>
              </a:rPr>
              <a:t>FIRST Africa Regional Liaison</a:t>
            </a:r>
          </a:p>
        </p:txBody>
      </p:sp>
      <p:sp>
        <p:nvSpPr>
          <p:cNvPr id="4" name="Espaço Reservado para Título 1">
            <a:extLst>
              <a:ext uri="{FF2B5EF4-FFF2-40B4-BE49-F238E27FC236}">
                <a16:creationId xmlns:a16="http://schemas.microsoft.com/office/drawing/2014/main" id="{2A26CC68-36EE-605F-C27A-4516B6A492C9}"/>
              </a:ext>
            </a:extLst>
          </p:cNvPr>
          <p:cNvSpPr txBox="1">
            <a:spLocks/>
          </p:cNvSpPr>
          <p:nvPr/>
        </p:nvSpPr>
        <p:spPr>
          <a:xfrm>
            <a:off x="426732" y="2371411"/>
            <a:ext cx="1512600" cy="472273"/>
          </a:xfrm>
          <a:prstGeom prst="rect">
            <a:avLst/>
          </a:prstGeom>
          <a:solidFill>
            <a:schemeClr val="tx1"/>
          </a:solidFill>
        </p:spPr>
        <p:txBody>
          <a:bodyPr vert="horz" lIns="91440" tIns="45720" rIns="91440" bIns="45720" rtlCol="0" anchor="ctr">
            <a:normAutofit fontScale="55000" lnSpcReduction="20000"/>
          </a:bodyPr>
          <a:lstStyle>
            <a:lvl1pPr algn="l" defTabSz="914400" rtl="0" eaLnBrk="1" latinLnBrk="0" hangingPunct="1">
              <a:lnSpc>
                <a:spcPct val="100000"/>
              </a:lnSpc>
              <a:spcBef>
                <a:spcPct val="0"/>
              </a:spcBef>
              <a:buNone/>
              <a:defRPr sz="3600" kern="1200">
                <a:solidFill>
                  <a:srgbClr val="142700"/>
                </a:solidFill>
                <a:latin typeface="Open Sans" panose="020B0606030504020204" pitchFamily="34" charset="0"/>
                <a:ea typeface="Open Sans" panose="020B0606030504020204" pitchFamily="34" charset="0"/>
                <a:cs typeface="Open Sans" panose="020B0606030504020204" pitchFamily="34" charset="0"/>
              </a:defRPr>
            </a:lvl1pPr>
          </a:lstStyle>
          <a:p>
            <a:r>
              <a:rPr lang="en-GB" b="1" dirty="0">
                <a:solidFill>
                  <a:schemeClr val="bg1"/>
                </a:solidFill>
              </a:rPr>
              <a:t>TLP:CLEAR</a:t>
            </a:r>
            <a:endParaRPr lang="en-US" dirty="0">
              <a:solidFill>
                <a:schemeClr val="bg1"/>
              </a:solidFill>
            </a:endParaRPr>
          </a:p>
        </p:txBody>
      </p:sp>
    </p:spTree>
    <p:extLst>
      <p:ext uri="{BB962C8B-B14F-4D97-AF65-F5344CB8AC3E}">
        <p14:creationId xmlns:p14="http://schemas.microsoft.com/office/powerpoint/2010/main" val="2447462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2"/>
          <p:cNvSpPr txBox="1">
            <a:spLocks noGrp="1"/>
          </p:cNvSpPr>
          <p:nvPr>
            <p:ph type="body" idx="1"/>
          </p:nvPr>
        </p:nvSpPr>
        <p:spPr>
          <a:xfrm>
            <a:off x="1981909" y="3429000"/>
            <a:ext cx="3831800" cy="1846532"/>
          </a:xfrm>
          <a:prstGeom prst="rect">
            <a:avLst/>
          </a:prstGeom>
          <a:noFill/>
          <a:ln>
            <a:noFill/>
          </a:ln>
        </p:spPr>
        <p:txBody>
          <a:bodyPr spcFirstLastPara="1" vert="horz" wrap="square" lIns="68569" tIns="34275" rIns="68569" bIns="34275" rtlCol="0" anchor="t" anchorCtr="0">
            <a:noAutofit/>
          </a:bodyPr>
          <a:lstStyle/>
          <a:p>
            <a:pPr marL="47625" indent="0">
              <a:buNone/>
            </a:pPr>
            <a:r>
              <a:rPr lang="en-US" sz="1725" i="1"/>
              <a:t>FIRST aspires to bring together incident response and security teams from every country across the world to ensure a safe internet for all.</a:t>
            </a:r>
            <a:endParaRPr/>
          </a:p>
          <a:p>
            <a:pPr marL="47625" indent="0" algn="ctr">
              <a:buNone/>
            </a:pPr>
            <a:endParaRPr sz="1650" i="1"/>
          </a:p>
          <a:p>
            <a:pPr marL="47625" indent="0" algn="ctr">
              <a:buNone/>
            </a:pPr>
            <a:r>
              <a:rPr lang="en-US" sz="1650" i="1" u="sng">
                <a:solidFill>
                  <a:schemeClr val="hlink"/>
                </a:solidFill>
                <a:hlinkClick r:id="rId3"/>
              </a:rPr>
              <a:t>https://www.first.org</a:t>
            </a:r>
            <a:r>
              <a:rPr lang="en-US" sz="1650" i="1"/>
              <a:t> </a:t>
            </a:r>
            <a:endParaRPr/>
          </a:p>
        </p:txBody>
      </p:sp>
      <p:pic>
        <p:nvPicPr>
          <p:cNvPr id="49" name="Google Shape;49;p2" descr="FIRST.Org Complete Signature"/>
          <p:cNvPicPr preferRelativeResize="0"/>
          <p:nvPr/>
        </p:nvPicPr>
        <p:blipFill rotWithShape="1">
          <a:blip r:embed="rId4">
            <a:alphaModFix/>
          </a:blip>
          <a:srcRect/>
          <a:stretch/>
        </p:blipFill>
        <p:spPr>
          <a:xfrm>
            <a:off x="1781283" y="857250"/>
            <a:ext cx="4032427" cy="2419456"/>
          </a:xfrm>
          <a:prstGeom prst="rect">
            <a:avLst/>
          </a:prstGeom>
          <a:noFill/>
          <a:ln>
            <a:noFill/>
          </a:ln>
        </p:spPr>
      </p:pic>
      <p:grpSp>
        <p:nvGrpSpPr>
          <p:cNvPr id="50" name="Google Shape;50;p2"/>
          <p:cNvGrpSpPr/>
          <p:nvPr/>
        </p:nvGrpSpPr>
        <p:grpSpPr>
          <a:xfrm>
            <a:off x="5813710" y="857250"/>
            <a:ext cx="4878566" cy="5503209"/>
            <a:chOff x="6246122" y="0"/>
            <a:chExt cx="5978244" cy="6460405"/>
          </a:xfrm>
        </p:grpSpPr>
        <p:pic>
          <p:nvPicPr>
            <p:cNvPr id="51" name="Google Shape;51;p2"/>
            <p:cNvPicPr preferRelativeResize="0"/>
            <p:nvPr/>
          </p:nvPicPr>
          <p:blipFill rotWithShape="1">
            <a:blip r:embed="rId5">
              <a:alphaModFix/>
            </a:blip>
            <a:srcRect/>
            <a:stretch/>
          </p:blipFill>
          <p:spPr>
            <a:xfrm>
              <a:off x="6246122" y="3596217"/>
              <a:ext cx="5954695" cy="2864188"/>
            </a:xfrm>
            <a:prstGeom prst="rect">
              <a:avLst/>
            </a:prstGeom>
            <a:noFill/>
            <a:ln>
              <a:noFill/>
            </a:ln>
          </p:spPr>
        </p:pic>
        <p:pic>
          <p:nvPicPr>
            <p:cNvPr id="52" name="Google Shape;52;p2"/>
            <p:cNvPicPr preferRelativeResize="0"/>
            <p:nvPr/>
          </p:nvPicPr>
          <p:blipFill rotWithShape="1">
            <a:blip r:embed="rId6">
              <a:alphaModFix/>
            </a:blip>
            <a:srcRect r="-648"/>
            <a:stretch/>
          </p:blipFill>
          <p:spPr>
            <a:xfrm>
              <a:off x="9327373" y="0"/>
              <a:ext cx="2896993" cy="2071736"/>
            </a:xfrm>
            <a:prstGeom prst="rect">
              <a:avLst/>
            </a:prstGeom>
            <a:noFill/>
            <a:ln>
              <a:noFill/>
            </a:ln>
          </p:spPr>
        </p:pic>
        <p:pic>
          <p:nvPicPr>
            <p:cNvPr id="53" name="Google Shape;53;p2"/>
            <p:cNvPicPr preferRelativeResize="0"/>
            <p:nvPr/>
          </p:nvPicPr>
          <p:blipFill rotWithShape="1">
            <a:blip r:embed="rId7">
              <a:alphaModFix/>
            </a:blip>
            <a:srcRect/>
            <a:stretch/>
          </p:blipFill>
          <p:spPr>
            <a:xfrm>
              <a:off x="9280881" y="2003424"/>
              <a:ext cx="2919935" cy="1895815"/>
            </a:xfrm>
            <a:prstGeom prst="rect">
              <a:avLst/>
            </a:prstGeom>
            <a:noFill/>
            <a:ln>
              <a:noFill/>
            </a:ln>
          </p:spPr>
        </p:pic>
        <p:pic>
          <p:nvPicPr>
            <p:cNvPr id="54" name="Google Shape;54;p2"/>
            <p:cNvPicPr preferRelativeResize="0"/>
            <p:nvPr/>
          </p:nvPicPr>
          <p:blipFill rotWithShape="1">
            <a:blip r:embed="rId8">
              <a:alphaModFix/>
            </a:blip>
            <a:srcRect/>
            <a:stretch/>
          </p:blipFill>
          <p:spPr>
            <a:xfrm>
              <a:off x="6246122" y="0"/>
              <a:ext cx="3246005" cy="2164291"/>
            </a:xfrm>
            <a:prstGeom prst="rect">
              <a:avLst/>
            </a:prstGeom>
            <a:noFill/>
            <a:ln>
              <a:noFill/>
            </a:ln>
          </p:spPr>
        </p:pic>
        <p:pic>
          <p:nvPicPr>
            <p:cNvPr id="55" name="Google Shape;55;p2"/>
            <p:cNvPicPr preferRelativeResize="0"/>
            <p:nvPr/>
          </p:nvPicPr>
          <p:blipFill rotWithShape="1">
            <a:blip r:embed="rId9">
              <a:alphaModFix/>
            </a:blip>
            <a:srcRect/>
            <a:stretch/>
          </p:blipFill>
          <p:spPr>
            <a:xfrm>
              <a:off x="6246895" y="1989708"/>
              <a:ext cx="3245232" cy="1909531"/>
            </a:xfrm>
            <a:prstGeom prst="rect">
              <a:avLst/>
            </a:prstGeom>
            <a:noFill/>
            <a:ln>
              <a:noFill/>
            </a:ln>
          </p:spPr>
        </p:pic>
      </p:grpSp>
      <p:sp>
        <p:nvSpPr>
          <p:cNvPr id="56" name="Google Shape;56;p2"/>
          <p:cNvSpPr txBox="1"/>
          <p:nvPr/>
        </p:nvSpPr>
        <p:spPr>
          <a:xfrm>
            <a:off x="1885532" y="2999708"/>
            <a:ext cx="4584246" cy="276969"/>
          </a:xfrm>
          <a:prstGeom prst="rect">
            <a:avLst/>
          </a:prstGeom>
          <a:noFill/>
          <a:ln>
            <a:noFill/>
          </a:ln>
        </p:spPr>
        <p:txBody>
          <a:bodyPr spcFirstLastPara="1" wrap="square" lIns="68569" tIns="34275" rIns="68569" bIns="34275" anchor="t" anchorCtr="0">
            <a:spAutoFit/>
          </a:bodyPr>
          <a:lstStyle/>
          <a:p>
            <a:pPr marL="47625">
              <a:buClr>
                <a:srgbClr val="666666"/>
              </a:buClr>
              <a:buSzPts val="1800"/>
            </a:pPr>
            <a:r>
              <a:rPr lang="en-US" sz="1350" b="1">
                <a:solidFill>
                  <a:srgbClr val="666666"/>
                </a:solidFill>
                <a:latin typeface="Open Sans Light"/>
                <a:ea typeface="Open Sans Light"/>
                <a:cs typeface="Open Sans Light"/>
                <a:sym typeface="Open Sans Light"/>
              </a:rPr>
              <a:t>Forum of Incident Response &amp; Security Teams</a:t>
            </a:r>
            <a:endParaRPr sz="1350"/>
          </a:p>
        </p:txBody>
      </p:sp>
    </p:spTree>
    <p:extLst>
      <p:ext uri="{BB962C8B-B14F-4D97-AF65-F5344CB8AC3E}">
        <p14:creationId xmlns:p14="http://schemas.microsoft.com/office/powerpoint/2010/main" val="627315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we are:</a:t>
            </a:r>
          </a:p>
        </p:txBody>
      </p:sp>
      <p:sp>
        <p:nvSpPr>
          <p:cNvPr id="3" name="Content Placeholder 2"/>
          <p:cNvSpPr>
            <a:spLocks noGrp="1"/>
          </p:cNvSpPr>
          <p:nvPr>
            <p:ph idx="10"/>
          </p:nvPr>
        </p:nvSpPr>
        <p:spPr/>
        <p:txBody>
          <a:bodyPr/>
          <a:lstStyle/>
          <a:p>
            <a:pPr marL="180000" lvl="0" indent="-288000">
              <a:buClr>
                <a:schemeClr val="accent2"/>
              </a:buClr>
              <a:buSzPts val="2400"/>
              <a:buFont typeface="Wingdings" panose="05000000000000000000" pitchFamily="2" charset="2"/>
              <a:buChar char="§"/>
            </a:pPr>
            <a:r>
              <a:rPr lang="en-US" sz="2600" dirty="0">
                <a:solidFill>
                  <a:srgbClr val="666666"/>
                </a:solidFill>
                <a:sym typeface="Calibri"/>
              </a:rPr>
              <a:t>Global FIRST membership </a:t>
            </a:r>
          </a:p>
          <a:p>
            <a:pPr marL="756000" lvl="2">
              <a:buClr>
                <a:schemeClr val="accent2"/>
              </a:buClr>
              <a:buSzPts val="2400"/>
            </a:pPr>
            <a:r>
              <a:rPr lang="en-US" sz="2800" dirty="0">
                <a:solidFill>
                  <a:srgbClr val="666666"/>
                </a:solidFill>
                <a:sym typeface="Calibri"/>
              </a:rPr>
              <a:t>Global 819 teams in 113 countries – Africa </a:t>
            </a:r>
            <a:r>
              <a:rPr lang="en-GB" dirty="0"/>
              <a:t>35 Teams</a:t>
            </a:r>
            <a:r>
              <a:rPr lang="en-US" sz="2800" dirty="0">
                <a:solidFill>
                  <a:srgbClr val="666666"/>
                </a:solidFill>
                <a:sym typeface="Calibri"/>
              </a:rPr>
              <a:t> </a:t>
            </a:r>
            <a:endParaRPr lang="en-US" sz="2800" dirty="0">
              <a:solidFill>
                <a:srgbClr val="666666"/>
              </a:solidFill>
              <a:sym typeface="Arial"/>
            </a:endParaRPr>
          </a:p>
          <a:p>
            <a:endParaRPr lang="en-US" dirty="0"/>
          </a:p>
        </p:txBody>
      </p:sp>
      <p:pic>
        <p:nvPicPr>
          <p:cNvPr id="4" name="Picture 3">
            <a:extLst>
              <a:ext uri="{FF2B5EF4-FFF2-40B4-BE49-F238E27FC236}">
                <a16:creationId xmlns:a16="http://schemas.microsoft.com/office/drawing/2014/main" id="{709778B0-7853-4812-40EB-960733E4FE31}"/>
              </a:ext>
            </a:extLst>
          </p:cNvPr>
          <p:cNvPicPr>
            <a:picLocks noChangeAspect="1"/>
          </p:cNvPicPr>
          <p:nvPr/>
        </p:nvPicPr>
        <p:blipFill>
          <a:blip r:embed="rId2"/>
          <a:stretch>
            <a:fillRect/>
          </a:stretch>
        </p:blipFill>
        <p:spPr>
          <a:xfrm>
            <a:off x="8529617" y="105320"/>
            <a:ext cx="2762250" cy="1657350"/>
          </a:xfrm>
          <a:prstGeom prst="rect">
            <a:avLst/>
          </a:prstGeom>
        </p:spPr>
      </p:pic>
      <p:pic>
        <p:nvPicPr>
          <p:cNvPr id="6" name="Google Shape;95;p7"/>
          <p:cNvPicPr preferRelativeResize="0"/>
          <p:nvPr/>
        </p:nvPicPr>
        <p:blipFill rotWithShape="1">
          <a:blip r:embed="rId3"/>
          <a:srcRect r="2" b="15385"/>
          <a:stretch/>
        </p:blipFill>
        <p:spPr>
          <a:xfrm>
            <a:off x="1945836" y="2546062"/>
            <a:ext cx="8903441" cy="3766876"/>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a:noFill/>
        </p:spPr>
      </p:pic>
    </p:spTree>
    <p:extLst>
      <p:ext uri="{BB962C8B-B14F-4D97-AF65-F5344CB8AC3E}">
        <p14:creationId xmlns:p14="http://schemas.microsoft.com/office/powerpoint/2010/main" val="3596824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we are:</a:t>
            </a:r>
          </a:p>
        </p:txBody>
      </p:sp>
      <p:sp>
        <p:nvSpPr>
          <p:cNvPr id="3" name="Content Placeholder 2"/>
          <p:cNvSpPr>
            <a:spLocks noGrp="1"/>
          </p:cNvSpPr>
          <p:nvPr>
            <p:ph idx="10"/>
          </p:nvPr>
        </p:nvSpPr>
        <p:spPr>
          <a:xfrm>
            <a:off x="579120" y="1350418"/>
            <a:ext cx="10998925" cy="4157164"/>
          </a:xfrm>
        </p:spPr>
        <p:txBody>
          <a:bodyPr/>
          <a:lstStyle/>
          <a:p>
            <a:pPr marL="180000" indent="-288000">
              <a:buClr>
                <a:schemeClr val="accent2"/>
              </a:buClr>
              <a:buSzPts val="2400"/>
              <a:buFont typeface="Wingdings" panose="05000000000000000000" pitchFamily="2" charset="2"/>
              <a:buChar char="§"/>
            </a:pPr>
            <a:r>
              <a:rPr lang="en-US" sz="2600" dirty="0">
                <a:solidFill>
                  <a:srgbClr val="666666"/>
                </a:solidFill>
                <a:sym typeface="Calibri"/>
              </a:rPr>
              <a:t>Premier non-profit global association of Incident Response and Security Teams</a:t>
            </a:r>
            <a:endParaRPr lang="en-US" sz="2600" dirty="0">
              <a:solidFill>
                <a:srgbClr val="666666"/>
              </a:solidFill>
              <a:sym typeface="Arial"/>
            </a:endParaRPr>
          </a:p>
          <a:p>
            <a:pPr marL="180000" indent="-288000">
              <a:buClr>
                <a:schemeClr val="accent2"/>
              </a:buClr>
              <a:buSzPts val="2400"/>
              <a:buFont typeface="Wingdings" panose="05000000000000000000" pitchFamily="2" charset="2"/>
              <a:buChar char="§"/>
            </a:pPr>
            <a:r>
              <a:rPr lang="en-US" sz="2600" dirty="0">
                <a:solidFill>
                  <a:srgbClr val="666666"/>
                </a:solidFill>
                <a:sym typeface="Calibri"/>
              </a:rPr>
              <a:t>Founded in 1990</a:t>
            </a:r>
          </a:p>
          <a:p>
            <a:pPr marL="180000" indent="-288000">
              <a:buClr>
                <a:schemeClr val="accent2"/>
              </a:buClr>
              <a:buSzPts val="2400"/>
              <a:buFont typeface="Wingdings" panose="05000000000000000000" pitchFamily="2" charset="2"/>
              <a:buChar char="§"/>
            </a:pPr>
            <a:r>
              <a:rPr lang="en-US" sz="2600" dirty="0">
                <a:solidFill>
                  <a:srgbClr val="666666"/>
                </a:solidFill>
                <a:sym typeface="Calibri"/>
              </a:rPr>
              <a:t>We enable incident responders</a:t>
            </a:r>
            <a:endParaRPr lang="en-US" sz="2600" dirty="0">
              <a:solidFill>
                <a:srgbClr val="666666"/>
              </a:solidFill>
              <a:sym typeface="Arial"/>
            </a:endParaRPr>
          </a:p>
          <a:p>
            <a:pPr marL="756000" lvl="2">
              <a:buClr>
                <a:schemeClr val="accent2"/>
              </a:buClr>
              <a:buSzPts val="2400"/>
            </a:pPr>
            <a:r>
              <a:rPr lang="en-US" sz="2800" dirty="0">
                <a:solidFill>
                  <a:srgbClr val="666666"/>
                </a:solidFill>
                <a:sym typeface="Calibri"/>
              </a:rPr>
              <a:t>To engage with their peers</a:t>
            </a:r>
            <a:endParaRPr lang="en-US" sz="2800" dirty="0">
              <a:solidFill>
                <a:srgbClr val="666666"/>
              </a:solidFill>
              <a:sym typeface="Arial"/>
            </a:endParaRPr>
          </a:p>
          <a:p>
            <a:pPr marL="756000" lvl="2">
              <a:buClr>
                <a:schemeClr val="accent2"/>
              </a:buClr>
              <a:buSzPts val="2400"/>
            </a:pPr>
            <a:r>
              <a:rPr lang="en-US" sz="2800" dirty="0">
                <a:solidFill>
                  <a:srgbClr val="666666"/>
                </a:solidFill>
                <a:sym typeface="Calibri"/>
              </a:rPr>
              <a:t>To have a shared understanding of security problems</a:t>
            </a:r>
            <a:endParaRPr lang="en-US" sz="2800" dirty="0">
              <a:solidFill>
                <a:srgbClr val="666666"/>
              </a:solidFill>
              <a:sym typeface="Arial"/>
            </a:endParaRPr>
          </a:p>
          <a:p>
            <a:pPr marL="756000" lvl="2">
              <a:buClr>
                <a:schemeClr val="accent2"/>
              </a:buClr>
              <a:buSzPts val="2400"/>
            </a:pPr>
            <a:r>
              <a:rPr lang="en-US" sz="2800" dirty="0">
                <a:solidFill>
                  <a:srgbClr val="666666"/>
                </a:solidFill>
                <a:sym typeface="Calibri"/>
              </a:rPr>
              <a:t>By </a:t>
            </a:r>
            <a:r>
              <a:rPr lang="en-US" sz="2800" b="1" i="1" dirty="0">
                <a:solidFill>
                  <a:srgbClr val="666666"/>
                </a:solidFill>
                <a:sym typeface="Calibri"/>
              </a:rPr>
              <a:t>developing technologies and standards</a:t>
            </a:r>
            <a:endParaRPr lang="en-US" sz="2800" b="1" i="1" dirty="0">
              <a:solidFill>
                <a:srgbClr val="666666"/>
              </a:solidFill>
              <a:sym typeface="Arial"/>
            </a:endParaRPr>
          </a:p>
          <a:p>
            <a:pPr marL="756000" lvl="2">
              <a:buClr>
                <a:schemeClr val="accent2"/>
              </a:buClr>
              <a:buSzPts val="2400"/>
            </a:pPr>
            <a:r>
              <a:rPr lang="en-US" sz="2800" dirty="0">
                <a:solidFill>
                  <a:srgbClr val="666666"/>
                </a:solidFill>
                <a:sym typeface="Calibri"/>
              </a:rPr>
              <a:t>By fostering an environment conducive to their work</a:t>
            </a:r>
            <a:endParaRPr lang="en-US" sz="2800" dirty="0">
              <a:solidFill>
                <a:srgbClr val="666666"/>
              </a:solidFill>
              <a:sym typeface="Arial"/>
            </a:endParaRPr>
          </a:p>
          <a:p>
            <a:endParaRPr lang="en-US" dirty="0"/>
          </a:p>
        </p:txBody>
      </p:sp>
      <p:pic>
        <p:nvPicPr>
          <p:cNvPr id="4" name="Picture 3">
            <a:extLst>
              <a:ext uri="{FF2B5EF4-FFF2-40B4-BE49-F238E27FC236}">
                <a16:creationId xmlns:a16="http://schemas.microsoft.com/office/drawing/2014/main" id="{709778B0-7853-4812-40EB-960733E4FE31}"/>
              </a:ext>
            </a:extLst>
          </p:cNvPr>
          <p:cNvPicPr>
            <a:picLocks noChangeAspect="1"/>
          </p:cNvPicPr>
          <p:nvPr/>
        </p:nvPicPr>
        <p:blipFill>
          <a:blip r:embed="rId2"/>
          <a:stretch>
            <a:fillRect/>
          </a:stretch>
        </p:blipFill>
        <p:spPr>
          <a:xfrm>
            <a:off x="8529617" y="105320"/>
            <a:ext cx="2762250" cy="1657350"/>
          </a:xfrm>
          <a:prstGeom prst="rect">
            <a:avLst/>
          </a:prstGeom>
        </p:spPr>
      </p:pic>
    </p:spTree>
    <p:extLst>
      <p:ext uri="{BB962C8B-B14F-4D97-AF65-F5344CB8AC3E}">
        <p14:creationId xmlns:p14="http://schemas.microsoft.com/office/powerpoint/2010/main" val="3346932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6"/>
          <p:cNvSpPr txBox="1">
            <a:spLocks noGrp="1"/>
          </p:cNvSpPr>
          <p:nvPr>
            <p:ph type="title"/>
          </p:nvPr>
        </p:nvSpPr>
        <p:spPr>
          <a:xfrm>
            <a:off x="613954" y="444138"/>
            <a:ext cx="10998900" cy="979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4200"/>
              <a:buNone/>
            </a:pPr>
            <a:r>
              <a:rPr lang="en-US"/>
              <a:t>Focus Areas</a:t>
            </a:r>
            <a:endParaRPr/>
          </a:p>
        </p:txBody>
      </p:sp>
      <p:sp>
        <p:nvSpPr>
          <p:cNvPr id="104" name="Google Shape;104;p6"/>
          <p:cNvSpPr txBox="1">
            <a:spLocks noGrp="1"/>
          </p:cNvSpPr>
          <p:nvPr>
            <p:ph type="body" idx="1"/>
          </p:nvPr>
        </p:nvSpPr>
        <p:spPr>
          <a:xfrm>
            <a:off x="596537" y="1825625"/>
            <a:ext cx="10998900" cy="4157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00"/>
              </a:spcBef>
              <a:spcAft>
                <a:spcPts val="600"/>
              </a:spcAft>
              <a:buSzPts val="1600"/>
              <a:buNone/>
            </a:pPr>
            <a:endParaRPr/>
          </a:p>
        </p:txBody>
      </p:sp>
      <p:pic>
        <p:nvPicPr>
          <p:cNvPr id="105" name="Google Shape;105;p6"/>
          <p:cNvPicPr preferRelativeResize="0"/>
          <p:nvPr/>
        </p:nvPicPr>
        <p:blipFill rotWithShape="1">
          <a:blip r:embed="rId3">
            <a:alphaModFix/>
          </a:blip>
          <a:srcRect/>
          <a:stretch/>
        </p:blipFill>
        <p:spPr>
          <a:xfrm>
            <a:off x="613954" y="1897888"/>
            <a:ext cx="2792239" cy="4012574"/>
          </a:xfrm>
          <a:prstGeom prst="rect">
            <a:avLst/>
          </a:prstGeom>
          <a:solidFill>
            <a:schemeClr val="lt1"/>
          </a:solidFill>
          <a:ln>
            <a:noFill/>
          </a:ln>
        </p:spPr>
      </p:pic>
      <p:pic>
        <p:nvPicPr>
          <p:cNvPr id="106" name="Google Shape;106;p6"/>
          <p:cNvPicPr preferRelativeResize="0"/>
          <p:nvPr/>
        </p:nvPicPr>
        <p:blipFill rotWithShape="1">
          <a:blip r:embed="rId4">
            <a:alphaModFix/>
          </a:blip>
          <a:srcRect/>
          <a:stretch/>
        </p:blipFill>
        <p:spPr>
          <a:xfrm>
            <a:off x="4638900" y="1825625"/>
            <a:ext cx="2846500" cy="4012575"/>
          </a:xfrm>
          <a:prstGeom prst="rect">
            <a:avLst/>
          </a:prstGeom>
          <a:noFill/>
          <a:ln>
            <a:noFill/>
          </a:ln>
        </p:spPr>
      </p:pic>
      <p:pic>
        <p:nvPicPr>
          <p:cNvPr id="107" name="Google Shape;107;p6"/>
          <p:cNvPicPr preferRelativeResize="0"/>
          <p:nvPr/>
        </p:nvPicPr>
        <p:blipFill rotWithShape="1">
          <a:blip r:embed="rId5">
            <a:alphaModFix/>
          </a:blip>
          <a:srcRect/>
          <a:stretch/>
        </p:blipFill>
        <p:spPr>
          <a:xfrm>
            <a:off x="8400800" y="1825625"/>
            <a:ext cx="2572156" cy="40125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70A53-74DD-55DA-B9C1-5C8BF1DB9E92}"/>
              </a:ext>
            </a:extLst>
          </p:cNvPr>
          <p:cNvSpPr>
            <a:spLocks noGrp="1"/>
          </p:cNvSpPr>
          <p:nvPr>
            <p:ph type="title"/>
          </p:nvPr>
        </p:nvSpPr>
        <p:spPr/>
        <p:txBody>
          <a:bodyPr/>
          <a:lstStyle/>
          <a:p>
            <a:r>
              <a:rPr lang="en-GH" dirty="0"/>
              <a:t>FIRST Standards</a:t>
            </a:r>
          </a:p>
        </p:txBody>
      </p:sp>
      <p:sp>
        <p:nvSpPr>
          <p:cNvPr id="3" name="Content Placeholder 2">
            <a:extLst>
              <a:ext uri="{FF2B5EF4-FFF2-40B4-BE49-F238E27FC236}">
                <a16:creationId xmlns:a16="http://schemas.microsoft.com/office/drawing/2014/main" id="{97292CE6-31B1-02E5-421B-2C8887900FDA}"/>
              </a:ext>
            </a:extLst>
          </p:cNvPr>
          <p:cNvSpPr>
            <a:spLocks noGrp="1"/>
          </p:cNvSpPr>
          <p:nvPr>
            <p:ph idx="10"/>
          </p:nvPr>
        </p:nvSpPr>
        <p:spPr/>
        <p:txBody>
          <a:bodyPr/>
          <a:lstStyle/>
          <a:p>
            <a:pPr marL="457200" indent="-457200">
              <a:buFont typeface="Arial" panose="020B0604020202020204" pitchFamily="34" charset="0"/>
              <a:buChar char="•"/>
            </a:pPr>
            <a:r>
              <a:rPr lang="en-GB" sz="2800" b="1" dirty="0"/>
              <a:t>Common Vulnerability Scoring System (CVSS)</a:t>
            </a:r>
          </a:p>
          <a:p>
            <a:pPr marL="457200" indent="-457200">
              <a:buFont typeface="Arial" panose="020B0604020202020204" pitchFamily="34" charset="0"/>
              <a:buChar char="•"/>
            </a:pPr>
            <a:r>
              <a:rPr lang="en-GB" sz="2800" b="1" dirty="0"/>
              <a:t>Traffic Light </a:t>
            </a:r>
            <a:r>
              <a:rPr lang="en-GB" sz="2800" b="1" dirty="0" err="1"/>
              <a:t>Protocal</a:t>
            </a:r>
            <a:endParaRPr lang="en-GB" sz="2800" b="1" dirty="0"/>
          </a:p>
          <a:p>
            <a:pPr marL="457200" indent="-457200">
              <a:buFont typeface="Arial" panose="020B0604020202020204" pitchFamily="34" charset="0"/>
              <a:buChar char="•"/>
            </a:pPr>
            <a:r>
              <a:rPr lang="en-GB" sz="2800" b="1" dirty="0"/>
              <a:t>Service Frameworks</a:t>
            </a:r>
          </a:p>
          <a:p>
            <a:pPr marL="457200" indent="-457200">
              <a:buFont typeface="Arial" panose="020B0604020202020204" pitchFamily="34" charset="0"/>
              <a:buChar char="•"/>
            </a:pPr>
            <a:r>
              <a:rPr lang="en-GB" sz="2800" b="1" dirty="0"/>
              <a:t>Information Exchange Policy (IEP)</a:t>
            </a:r>
            <a:br>
              <a:rPr lang="en-GB" sz="2800" b="1" dirty="0"/>
            </a:br>
            <a:r>
              <a:rPr lang="en-GB" sz="2800" b="1" dirty="0"/>
              <a:t>Passive DNS Exchange</a:t>
            </a:r>
          </a:p>
          <a:p>
            <a:pPr marL="457200" indent="-457200">
              <a:buFont typeface="Arial" panose="020B0604020202020204" pitchFamily="34" charset="0"/>
              <a:buChar char="•"/>
            </a:pPr>
            <a:r>
              <a:rPr lang="en-GB" sz="2800" b="1" dirty="0"/>
              <a:t>Exploit Prediction Scoring Systems (EPSS)</a:t>
            </a:r>
          </a:p>
          <a:p>
            <a:br>
              <a:rPr lang="en-GH" dirty="0"/>
            </a:br>
            <a:r>
              <a:rPr lang="en-GH" sz="2800" b="1" dirty="0"/>
              <a:t>Vehicle of Development – Special Interest Groups (SIGs)</a:t>
            </a:r>
            <a:endParaRPr lang="en-GH" b="1" dirty="0"/>
          </a:p>
        </p:txBody>
      </p:sp>
      <p:sp>
        <p:nvSpPr>
          <p:cNvPr id="4" name="Rectangle 1">
            <a:extLst>
              <a:ext uri="{FF2B5EF4-FFF2-40B4-BE49-F238E27FC236}">
                <a16:creationId xmlns:a16="http://schemas.microsoft.com/office/drawing/2014/main" id="{586DD852-10BE-6BC1-C3D3-65EA82F7BDED}"/>
              </a:ext>
            </a:extLst>
          </p:cNvPr>
          <p:cNvSpPr>
            <a:spLocks noChangeArrowheads="1"/>
          </p:cNvSpPr>
          <p:nvPr/>
        </p:nvSpPr>
        <p:spPr bwMode="auto">
          <a:xfrm>
            <a:off x="-2147483648" y="0"/>
            <a:ext cx="12192000" cy="0"/>
          </a:xfrm>
          <a:prstGeom prst="rect">
            <a:avLst/>
          </a:prstGeom>
          <a:solidFill>
            <a:srgbClr val="00400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H" altLang="en-GH" sz="1800" b="0" i="0" u="none" strike="noStrike" cap="none" normalizeH="0" baseline="0">
                <a:ln>
                  <a:noFill/>
                </a:ln>
                <a:solidFill>
                  <a:srgbClr val="FFFFFF"/>
                </a:solidFill>
                <a:effectLst/>
                <a:latin typeface="Arial" panose="020B0604020202020204" pitchFamily="34" charset="0"/>
              </a:rPr>
              <a:t>  </a:t>
            </a:r>
            <a:r>
              <a:rPr kumimoji="0" lang="en-GH" altLang="en-GH" sz="1900" b="0" i="0" u="none" strike="noStrike" cap="none" normalizeH="0" baseline="0">
                <a:ln>
                  <a:noFill/>
                </a:ln>
                <a:solidFill>
                  <a:srgbClr val="FFFFFF"/>
                </a:solidFill>
                <a:effectLst/>
                <a:latin typeface="Arial" panose="020B0604020202020204" pitchFamily="34" charset="0"/>
              </a:rPr>
              <a:t>     </a:t>
            </a:r>
            <a:r>
              <a:rPr kumimoji="0" lang="en-GH" altLang="en-GH" sz="1800" b="0" i="0" u="none" strike="noStrike" cap="none" normalizeH="0" baseline="0">
                <a:ln>
                  <a:noFill/>
                </a:ln>
                <a:solidFill>
                  <a:srgbClr val="FFFFFF"/>
                </a:solidFill>
                <a:effectLst/>
                <a:latin typeface="Arial" panose="020B0604020202020204" pitchFamily="34" charset="0"/>
              </a:rPr>
              <a:t>  </a:t>
            </a:r>
            <a:r>
              <a:rPr kumimoji="0" lang="en-GH" altLang="en-GH" sz="1900" b="0" i="0" u="none" strike="noStrike" cap="none" normalizeH="0" baseline="0">
                <a:ln>
                  <a:noFill/>
                </a:ln>
                <a:solidFill>
                  <a:srgbClr val="FFFFFF"/>
                </a:solidFill>
                <a:effectLst/>
                <a:latin typeface="Arial" panose="020B0604020202020204" pitchFamily="34" charset="0"/>
              </a:rPr>
              <a:t>     </a:t>
            </a:r>
            <a:r>
              <a:rPr kumimoji="0" lang="en-GH" altLang="en-GH" sz="1800" b="0" i="0" u="none" strike="noStrike" cap="none" normalizeH="0" baseline="0">
                <a:ln>
                  <a:noFill/>
                </a:ln>
                <a:solidFill>
                  <a:srgbClr val="FFFFFF"/>
                </a:solidFill>
                <a:effectLst/>
                <a:latin typeface="Arial" panose="020B0604020202020204" pitchFamily="34" charset="0"/>
              </a:rPr>
              <a:t>  </a:t>
            </a:r>
            <a:r>
              <a:rPr kumimoji="0" lang="en-GH" altLang="en-GH" sz="1900" b="0" i="0" u="none" strike="noStrike" cap="none" normalizeH="0" baseline="0">
                <a:ln>
                  <a:noFill/>
                </a:ln>
                <a:solidFill>
                  <a:srgbClr val="FFFFFF"/>
                </a:solidFill>
                <a:effectLst/>
                <a:latin typeface="Arial" panose="020B0604020202020204" pitchFamily="34" charset="0"/>
              </a:rPr>
              <a:t>     </a:t>
            </a:r>
            <a:r>
              <a:rPr kumimoji="0" lang="en-GH" altLang="en-GH" sz="1800" b="0" i="0" u="none" strike="noStrike" cap="none" normalizeH="0" baseline="0">
                <a:ln>
                  <a:noFill/>
                </a:ln>
                <a:solidFill>
                  <a:srgbClr val="FFFFFF"/>
                </a:solidFill>
                <a:effectLst/>
                <a:latin typeface="Arial" panose="020B0604020202020204" pitchFamily="34" charset="0"/>
              </a:rPr>
              <a:t>  </a:t>
            </a:r>
            <a:r>
              <a:rPr kumimoji="0" lang="en-GH" altLang="en-GH" sz="1900" b="0" i="0" u="none" strike="noStrike" cap="none" normalizeH="0" baseline="0">
                <a:ln>
                  <a:noFill/>
                </a:ln>
                <a:solidFill>
                  <a:srgbClr val="FFFFFF"/>
                </a:solidFill>
                <a:effectLst/>
                <a:latin typeface="Arial" panose="020B0604020202020204" pitchFamily="34" charset="0"/>
              </a:rPr>
              <a:t>     </a:t>
            </a:r>
            <a:endParaRPr kumimoji="0" lang="en-GH" altLang="en-GH"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H" altLang="en-GH" sz="100" b="1" i="0" u="none" strike="noStrike" cap="none" normalizeH="0" baseline="0">
              <a:ln>
                <a:noFill/>
              </a:ln>
              <a:solidFill>
                <a:srgbClr val="002B07"/>
              </a:solidFill>
              <a:effectLst/>
              <a:latin typeface="Fira Sans" panose="020B05030500000200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H" altLang="en-GH" sz="100" b="1" i="0" u="none" strike="noStrike" cap="none" normalizeH="0" baseline="0">
                <a:ln>
                  <a:noFill/>
                </a:ln>
                <a:solidFill>
                  <a:srgbClr val="002B07"/>
                </a:solidFill>
                <a:effectLst/>
                <a:latin typeface="Fira Sans" panose="020B0503050000020004" pitchFamily="34" charset="0"/>
              </a:rPr>
              <a:t>TRAFFIC LIGHT PROTOCOL (TLP)</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H" altLang="en-GH" sz="1800" b="0" i="0" u="none" strike="noStrike" cap="none" normalizeH="0" baseline="0">
              <a:ln>
                <a:noFill/>
              </a:ln>
              <a:solidFill>
                <a:schemeClr val="tx1"/>
              </a:solidFill>
              <a:effectLst/>
              <a:latin typeface="Arial" panose="020B0604020202020204" pitchFamily="34" charset="0"/>
            </a:endParaRPr>
          </a:p>
        </p:txBody>
      </p:sp>
      <p:sp>
        <p:nvSpPr>
          <p:cNvPr id="5" name="AutoShape 2" descr="Join">
            <a:hlinkClick r:id="rId2"/>
            <a:extLst>
              <a:ext uri="{FF2B5EF4-FFF2-40B4-BE49-F238E27FC236}">
                <a16:creationId xmlns:a16="http://schemas.microsoft.com/office/drawing/2014/main" id="{292C4E55-91BA-93B0-C693-D4EDAA786C4C}"/>
              </a:ext>
            </a:extLst>
          </p:cNvPr>
          <p:cNvSpPr>
            <a:spLocks noChangeAspect="1" noChangeArrowheads="1"/>
          </p:cNvSpPr>
          <p:nvPr/>
        </p:nvSpPr>
        <p:spPr bwMode="auto">
          <a:xfrm>
            <a:off x="127000" y="-2968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H"/>
          </a:p>
        </p:txBody>
      </p:sp>
      <p:sp>
        <p:nvSpPr>
          <p:cNvPr id="6" name="AutoShape 3" descr="Learn">
            <a:hlinkClick r:id="rId3"/>
            <a:extLst>
              <a:ext uri="{FF2B5EF4-FFF2-40B4-BE49-F238E27FC236}">
                <a16:creationId xmlns:a16="http://schemas.microsoft.com/office/drawing/2014/main" id="{24AF6019-D267-34D6-53B2-C0E5D874691C}"/>
              </a:ext>
            </a:extLst>
          </p:cNvPr>
          <p:cNvSpPr>
            <a:spLocks noChangeAspect="1" noChangeArrowheads="1"/>
          </p:cNvSpPr>
          <p:nvPr/>
        </p:nvSpPr>
        <p:spPr bwMode="auto">
          <a:xfrm>
            <a:off x="587375" y="-2968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H"/>
          </a:p>
        </p:txBody>
      </p:sp>
      <p:sp>
        <p:nvSpPr>
          <p:cNvPr id="7" name="AutoShape 4" descr="Participate">
            <a:hlinkClick r:id="rId4"/>
            <a:extLst>
              <a:ext uri="{FF2B5EF4-FFF2-40B4-BE49-F238E27FC236}">
                <a16:creationId xmlns:a16="http://schemas.microsoft.com/office/drawing/2014/main" id="{1385DC9C-D3C1-875C-4CBC-B0E7ED2F9EC2}"/>
              </a:ext>
            </a:extLst>
          </p:cNvPr>
          <p:cNvSpPr>
            <a:spLocks noChangeAspect="1" noChangeArrowheads="1"/>
          </p:cNvSpPr>
          <p:nvPr/>
        </p:nvSpPr>
        <p:spPr bwMode="auto">
          <a:xfrm>
            <a:off x="1047750" y="-2968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H"/>
          </a:p>
        </p:txBody>
      </p:sp>
      <p:sp>
        <p:nvSpPr>
          <p:cNvPr id="8" name="AutoShape 5" descr="Community">
            <a:hlinkClick r:id="rId5"/>
            <a:extLst>
              <a:ext uri="{FF2B5EF4-FFF2-40B4-BE49-F238E27FC236}">
                <a16:creationId xmlns:a16="http://schemas.microsoft.com/office/drawing/2014/main" id="{AD692819-16F9-5BDD-76EA-D82F93B03F2C}"/>
              </a:ext>
            </a:extLst>
          </p:cNvPr>
          <p:cNvSpPr>
            <a:spLocks noChangeAspect="1" noChangeArrowheads="1"/>
          </p:cNvSpPr>
          <p:nvPr/>
        </p:nvSpPr>
        <p:spPr bwMode="auto">
          <a:xfrm>
            <a:off x="1508125" y="-2968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H"/>
          </a:p>
        </p:txBody>
      </p:sp>
      <p:sp>
        <p:nvSpPr>
          <p:cNvPr id="9" name="Rectangle 6">
            <a:extLst>
              <a:ext uri="{FF2B5EF4-FFF2-40B4-BE49-F238E27FC236}">
                <a16:creationId xmlns:a16="http://schemas.microsoft.com/office/drawing/2014/main" id="{C687CA4F-83ED-C265-E39F-85BEBE688E1E}"/>
              </a:ext>
            </a:extLst>
          </p:cNvPr>
          <p:cNvSpPr>
            <a:spLocks noChangeArrowheads="1"/>
          </p:cNvSpPr>
          <p:nvPr/>
        </p:nvSpPr>
        <p:spPr bwMode="auto">
          <a:xfrm>
            <a:off x="-2147331248" y="152400"/>
            <a:ext cx="12192000" cy="0"/>
          </a:xfrm>
          <a:prstGeom prst="rect">
            <a:avLst/>
          </a:prstGeom>
          <a:solidFill>
            <a:srgbClr val="00400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H" altLang="en-GH" sz="1800" b="0" i="0" u="none" strike="noStrike" cap="none" normalizeH="0" baseline="0">
                <a:ln>
                  <a:noFill/>
                </a:ln>
                <a:solidFill>
                  <a:srgbClr val="FFFFFF"/>
                </a:solidFill>
                <a:effectLst/>
                <a:latin typeface="Arial" panose="020B0604020202020204" pitchFamily="34" charset="0"/>
              </a:rPr>
              <a:t>  </a:t>
            </a:r>
            <a:r>
              <a:rPr kumimoji="0" lang="en-GH" altLang="en-GH" sz="1900" b="0" i="0" u="none" strike="noStrike" cap="none" normalizeH="0" baseline="0">
                <a:ln>
                  <a:noFill/>
                </a:ln>
                <a:solidFill>
                  <a:srgbClr val="FFFFFF"/>
                </a:solidFill>
                <a:effectLst/>
                <a:latin typeface="Arial" panose="020B0604020202020204" pitchFamily="34" charset="0"/>
              </a:rPr>
              <a:t>     </a:t>
            </a:r>
            <a:r>
              <a:rPr kumimoji="0" lang="en-GH" altLang="en-GH" sz="1800" b="0" i="0" u="none" strike="noStrike" cap="none" normalizeH="0" baseline="0">
                <a:ln>
                  <a:noFill/>
                </a:ln>
                <a:solidFill>
                  <a:srgbClr val="FFFFFF"/>
                </a:solidFill>
                <a:effectLst/>
                <a:latin typeface="Arial" panose="020B0604020202020204" pitchFamily="34" charset="0"/>
              </a:rPr>
              <a:t>  </a:t>
            </a:r>
            <a:r>
              <a:rPr kumimoji="0" lang="en-GH" altLang="en-GH" sz="1900" b="0" i="0" u="none" strike="noStrike" cap="none" normalizeH="0" baseline="0">
                <a:ln>
                  <a:noFill/>
                </a:ln>
                <a:solidFill>
                  <a:srgbClr val="FFFFFF"/>
                </a:solidFill>
                <a:effectLst/>
                <a:latin typeface="Arial" panose="020B0604020202020204" pitchFamily="34" charset="0"/>
              </a:rPr>
              <a:t>     </a:t>
            </a:r>
            <a:r>
              <a:rPr kumimoji="0" lang="en-GH" altLang="en-GH" sz="1800" b="0" i="0" u="none" strike="noStrike" cap="none" normalizeH="0" baseline="0">
                <a:ln>
                  <a:noFill/>
                </a:ln>
                <a:solidFill>
                  <a:srgbClr val="FFFFFF"/>
                </a:solidFill>
                <a:effectLst/>
                <a:latin typeface="Arial" panose="020B0604020202020204" pitchFamily="34" charset="0"/>
              </a:rPr>
              <a:t>  </a:t>
            </a:r>
            <a:r>
              <a:rPr kumimoji="0" lang="en-GH" altLang="en-GH" sz="1900" b="0" i="0" u="none" strike="noStrike" cap="none" normalizeH="0" baseline="0">
                <a:ln>
                  <a:noFill/>
                </a:ln>
                <a:solidFill>
                  <a:srgbClr val="FFFFFF"/>
                </a:solidFill>
                <a:effectLst/>
                <a:latin typeface="Arial" panose="020B0604020202020204" pitchFamily="34" charset="0"/>
              </a:rPr>
              <a:t>     </a:t>
            </a:r>
            <a:r>
              <a:rPr kumimoji="0" lang="en-GH" altLang="en-GH" sz="1800" b="0" i="0" u="none" strike="noStrike" cap="none" normalizeH="0" baseline="0">
                <a:ln>
                  <a:noFill/>
                </a:ln>
                <a:solidFill>
                  <a:srgbClr val="FFFFFF"/>
                </a:solidFill>
                <a:effectLst/>
                <a:latin typeface="Arial" panose="020B0604020202020204" pitchFamily="34" charset="0"/>
              </a:rPr>
              <a:t>  </a:t>
            </a:r>
            <a:r>
              <a:rPr kumimoji="0" lang="en-GH" altLang="en-GH" sz="1900" b="0" i="0" u="none" strike="noStrike" cap="none" normalizeH="0" baseline="0">
                <a:ln>
                  <a:noFill/>
                </a:ln>
                <a:solidFill>
                  <a:srgbClr val="FFFFFF"/>
                </a:solidFill>
                <a:effectLst/>
                <a:latin typeface="Arial" panose="020B0604020202020204" pitchFamily="34" charset="0"/>
              </a:rPr>
              <a:t>     </a:t>
            </a:r>
            <a:endParaRPr kumimoji="0" lang="en-GH" altLang="en-GH"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H" altLang="en-GH" sz="100" b="1" i="0" u="none" strike="noStrike" cap="none" normalizeH="0" baseline="0">
              <a:ln>
                <a:noFill/>
              </a:ln>
              <a:solidFill>
                <a:srgbClr val="002B07"/>
              </a:solidFill>
              <a:effectLst/>
              <a:latin typeface="Fira Sans" panose="020B05030500000200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H" altLang="en-GH" sz="100" b="1" i="0" u="none" strike="noStrike" cap="none" normalizeH="0" baseline="0">
                <a:ln>
                  <a:noFill/>
                </a:ln>
                <a:solidFill>
                  <a:srgbClr val="002B07"/>
                </a:solidFill>
                <a:effectLst/>
                <a:latin typeface="Fira Sans" panose="020B0503050000020004" pitchFamily="34" charset="0"/>
              </a:rPr>
              <a:t>TRAFFIC LIGHT PROTOCOL (TLP)</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H" altLang="en-GH" sz="1800" b="0" i="0" u="none" strike="noStrike" cap="none" normalizeH="0" baseline="0">
              <a:ln>
                <a:noFill/>
              </a:ln>
              <a:solidFill>
                <a:schemeClr val="tx1"/>
              </a:solidFill>
              <a:effectLst/>
              <a:latin typeface="Arial" panose="020B0604020202020204" pitchFamily="34" charset="0"/>
            </a:endParaRPr>
          </a:p>
        </p:txBody>
      </p:sp>
      <p:sp>
        <p:nvSpPr>
          <p:cNvPr id="10" name="AutoShape 7" descr="Join">
            <a:hlinkClick r:id="rId2"/>
            <a:extLst>
              <a:ext uri="{FF2B5EF4-FFF2-40B4-BE49-F238E27FC236}">
                <a16:creationId xmlns:a16="http://schemas.microsoft.com/office/drawing/2014/main" id="{E77F6AF9-4FF0-DB36-0480-716409E31815}"/>
              </a:ext>
            </a:extLst>
          </p:cNvPr>
          <p:cNvSpPr>
            <a:spLocks noChangeAspect="1" noChangeArrowheads="1"/>
          </p:cNvSpPr>
          <p:nvPr/>
        </p:nvSpPr>
        <p:spPr bwMode="auto">
          <a:xfrm>
            <a:off x="2794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H"/>
          </a:p>
        </p:txBody>
      </p:sp>
      <p:sp>
        <p:nvSpPr>
          <p:cNvPr id="11" name="AutoShape 8" descr="Learn">
            <a:hlinkClick r:id="rId3"/>
            <a:extLst>
              <a:ext uri="{FF2B5EF4-FFF2-40B4-BE49-F238E27FC236}">
                <a16:creationId xmlns:a16="http://schemas.microsoft.com/office/drawing/2014/main" id="{65092B60-3619-8B62-A823-6E6B2423455C}"/>
              </a:ext>
            </a:extLst>
          </p:cNvPr>
          <p:cNvSpPr>
            <a:spLocks noChangeAspect="1" noChangeArrowheads="1"/>
          </p:cNvSpPr>
          <p:nvPr/>
        </p:nvSpPr>
        <p:spPr bwMode="auto">
          <a:xfrm>
            <a:off x="7397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H"/>
          </a:p>
        </p:txBody>
      </p:sp>
      <p:sp>
        <p:nvSpPr>
          <p:cNvPr id="12" name="AutoShape 9" descr="Participate">
            <a:hlinkClick r:id="rId4"/>
            <a:extLst>
              <a:ext uri="{FF2B5EF4-FFF2-40B4-BE49-F238E27FC236}">
                <a16:creationId xmlns:a16="http://schemas.microsoft.com/office/drawing/2014/main" id="{79D22E2A-ADD8-7A37-254D-910CDBE92B7E}"/>
              </a:ext>
            </a:extLst>
          </p:cNvPr>
          <p:cNvSpPr>
            <a:spLocks noChangeAspect="1" noChangeArrowheads="1"/>
          </p:cNvSpPr>
          <p:nvPr/>
        </p:nvSpPr>
        <p:spPr bwMode="auto">
          <a:xfrm>
            <a:off x="12001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H"/>
          </a:p>
        </p:txBody>
      </p:sp>
      <p:sp>
        <p:nvSpPr>
          <p:cNvPr id="13" name="AutoShape 10" descr="Community">
            <a:hlinkClick r:id="rId5"/>
            <a:extLst>
              <a:ext uri="{FF2B5EF4-FFF2-40B4-BE49-F238E27FC236}">
                <a16:creationId xmlns:a16="http://schemas.microsoft.com/office/drawing/2014/main" id="{FDB9337F-7512-78C9-3B92-AEC2A876106F}"/>
              </a:ext>
            </a:extLst>
          </p:cNvPr>
          <p:cNvSpPr>
            <a:spLocks noChangeAspect="1" noChangeArrowheads="1"/>
          </p:cNvSpPr>
          <p:nvPr/>
        </p:nvSpPr>
        <p:spPr bwMode="auto">
          <a:xfrm>
            <a:off x="16605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H"/>
          </a:p>
        </p:txBody>
      </p:sp>
    </p:spTree>
    <p:extLst>
      <p:ext uri="{BB962C8B-B14F-4D97-AF65-F5344CB8AC3E}">
        <p14:creationId xmlns:p14="http://schemas.microsoft.com/office/powerpoint/2010/main" val="1231294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7E78D9-DC40-4CBD-8DAB-914C2086F16B}"/>
              </a:ext>
            </a:extLst>
          </p:cNvPr>
          <p:cNvSpPr>
            <a:spLocks noGrp="1"/>
          </p:cNvSpPr>
          <p:nvPr>
            <p:ph type="title" idx="4294967295"/>
          </p:nvPr>
        </p:nvSpPr>
        <p:spPr>
          <a:xfrm>
            <a:off x="457200" y="365125"/>
            <a:ext cx="8293100" cy="8794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chemeClr val="tx1"/>
                </a:solidFill>
                <a:latin typeface="Arial" charset="0"/>
                <a:ea typeface="Arial" charset="0"/>
                <a:cs typeface="Arial" charset="0"/>
              </a:defRPr>
            </a:lvl1pPr>
          </a:lstStyle>
          <a:p>
            <a:r>
              <a:rPr lang="en-GB" dirty="0"/>
              <a:t>FIRST CSIRT SERVICE FRAMEWORK</a:t>
            </a:r>
            <a:endParaRPr lang="en-GH" dirty="0"/>
          </a:p>
        </p:txBody>
      </p:sp>
      <p:pic>
        <p:nvPicPr>
          <p:cNvPr id="1026" name="Picture 2" descr="Five Service Areas and Their Associated Services">
            <a:extLst>
              <a:ext uri="{FF2B5EF4-FFF2-40B4-BE49-F238E27FC236}">
                <a16:creationId xmlns:a16="http://schemas.microsoft.com/office/drawing/2014/main" id="{AC305C00-F92B-7B97-BFBC-440B27BDF2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087" y="1337677"/>
            <a:ext cx="8388626" cy="4827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53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41DE6D-3FD7-330C-2DF1-EADAB52816AE}"/>
              </a:ext>
            </a:extLst>
          </p:cNvPr>
          <p:cNvSpPr>
            <a:spLocks noGrp="1"/>
          </p:cNvSpPr>
          <p:nvPr>
            <p:ph type="title"/>
          </p:nvPr>
        </p:nvSpPr>
        <p:spPr>
          <a:xfrm>
            <a:off x="613954" y="444138"/>
            <a:ext cx="10998926" cy="979714"/>
          </a:xfrm>
        </p:spPr>
        <p:txBody>
          <a:bodyPr>
            <a:normAutofit/>
          </a:bodyPr>
          <a:lstStyle/>
          <a:p>
            <a:r>
              <a:rPr lang="en-GH" b="1" dirty="0"/>
              <a:t>Security Teams Type  - </a:t>
            </a:r>
            <a:r>
              <a:rPr lang="en-GH" b="1" i="1" dirty="0"/>
              <a:t>by</a:t>
            </a:r>
            <a:r>
              <a:rPr lang="en-GH" b="1" dirty="0"/>
              <a:t> FIRST</a:t>
            </a:r>
          </a:p>
        </p:txBody>
      </p:sp>
      <p:graphicFrame>
        <p:nvGraphicFramePr>
          <p:cNvPr id="5" name="Content Placeholder 1">
            <a:extLst>
              <a:ext uri="{FF2B5EF4-FFF2-40B4-BE49-F238E27FC236}">
                <a16:creationId xmlns:a16="http://schemas.microsoft.com/office/drawing/2014/main" id="{53FF5A89-570A-8239-CBBC-F37CCD933AAB}"/>
              </a:ext>
            </a:extLst>
          </p:cNvPr>
          <p:cNvGraphicFramePr>
            <a:graphicFrameLocks noGrp="1"/>
          </p:cNvGraphicFramePr>
          <p:nvPr>
            <p:ph idx="10"/>
            <p:extLst>
              <p:ext uri="{D42A27DB-BD31-4B8C-83A1-F6EECF244321}">
                <p14:modId xmlns:p14="http://schemas.microsoft.com/office/powerpoint/2010/main" val="2335737565"/>
              </p:ext>
            </p:extLst>
          </p:nvPr>
        </p:nvGraphicFramePr>
        <p:xfrm>
          <a:off x="596537" y="1825625"/>
          <a:ext cx="10998925" cy="4157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069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F70295-A88B-B81F-27B0-17F950047895}"/>
              </a:ext>
            </a:extLst>
          </p:cNvPr>
          <p:cNvSpPr>
            <a:spLocks noGrp="1"/>
          </p:cNvSpPr>
          <p:nvPr>
            <p:ph type="title" idx="4294967295"/>
          </p:nvPr>
        </p:nvSpPr>
        <p:spPr>
          <a:xfrm>
            <a:off x="346554" y="214813"/>
            <a:ext cx="6977233" cy="8794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chemeClr val="tx1"/>
                </a:solidFill>
                <a:latin typeface="Arial" charset="0"/>
                <a:ea typeface="Arial" charset="0"/>
                <a:cs typeface="Arial" charset="0"/>
              </a:defRPr>
            </a:lvl1pPr>
          </a:lstStyle>
          <a:p>
            <a:r>
              <a:rPr lang="en-GB" sz="3600" dirty="0"/>
              <a:t>CSIRT Services - Adoption</a:t>
            </a:r>
            <a:endParaRPr lang="en-GH" sz="3600" dirty="0"/>
          </a:p>
        </p:txBody>
      </p:sp>
      <p:pic>
        <p:nvPicPr>
          <p:cNvPr id="3074" name="Picture 2" descr="CSIRT Service Offerings">
            <a:extLst>
              <a:ext uri="{FF2B5EF4-FFF2-40B4-BE49-F238E27FC236}">
                <a16:creationId xmlns:a16="http://schemas.microsoft.com/office/drawing/2014/main" id="{3B846D7F-78FD-1861-45E6-1EDEF694BE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978982" y="1344807"/>
            <a:ext cx="6380142" cy="3690532"/>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32">
            <a:extLst>
              <a:ext uri="{FF2B5EF4-FFF2-40B4-BE49-F238E27FC236}">
                <a16:creationId xmlns:a16="http://schemas.microsoft.com/office/drawing/2014/main" id="{F5AD5864-FDCD-FF30-EE2B-78367FA61168}"/>
              </a:ext>
            </a:extLst>
          </p:cNvPr>
          <p:cNvPicPr>
            <a:picLocks noChangeAspect="1"/>
          </p:cNvPicPr>
          <p:nvPr/>
        </p:nvPicPr>
        <p:blipFill>
          <a:blip r:embed="rId3"/>
          <a:stretch>
            <a:fillRect/>
          </a:stretch>
        </p:blipFill>
        <p:spPr>
          <a:xfrm>
            <a:off x="818367" y="1703999"/>
            <a:ext cx="4267200" cy="3251200"/>
          </a:xfrm>
          <a:prstGeom prst="rect">
            <a:avLst/>
          </a:prstGeom>
        </p:spPr>
      </p:pic>
    </p:spTree>
    <p:extLst>
      <p:ext uri="{BB962C8B-B14F-4D97-AF65-F5344CB8AC3E}">
        <p14:creationId xmlns:p14="http://schemas.microsoft.com/office/powerpoint/2010/main" val="276933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SAC Service Offerings">
            <a:extLst>
              <a:ext uri="{FF2B5EF4-FFF2-40B4-BE49-F238E27FC236}">
                <a16:creationId xmlns:a16="http://schemas.microsoft.com/office/drawing/2014/main" id="{8425B587-641E-93EF-4E8B-17D5DF1D9E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874707" y="1290181"/>
            <a:ext cx="6425852" cy="38454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4E74C14-D0A7-2067-E4C7-E24C7C715119}"/>
              </a:ext>
            </a:extLst>
          </p:cNvPr>
          <p:cNvSpPr txBox="1"/>
          <p:nvPr/>
        </p:nvSpPr>
        <p:spPr>
          <a:xfrm>
            <a:off x="1039219" y="505175"/>
            <a:ext cx="5156989" cy="707886"/>
          </a:xfrm>
          <a:prstGeom prst="rect">
            <a:avLst/>
          </a:prstGeom>
          <a:noFill/>
        </p:spPr>
        <p:txBody>
          <a:bodyPr wrap="none" rtlCol="0">
            <a:spAutoFit/>
          </a:bodyPr>
          <a:lstStyle/>
          <a:p>
            <a:r>
              <a:rPr lang="en-GH" sz="4000" b="1" dirty="0"/>
              <a:t>ISAC Service - Adoption</a:t>
            </a:r>
          </a:p>
        </p:txBody>
      </p:sp>
      <p:pic>
        <p:nvPicPr>
          <p:cNvPr id="10" name="Picture 9" descr="A diagram of a company's process&#10;&#10;AI-generated content may be incorrect.">
            <a:extLst>
              <a:ext uri="{FF2B5EF4-FFF2-40B4-BE49-F238E27FC236}">
                <a16:creationId xmlns:a16="http://schemas.microsoft.com/office/drawing/2014/main" id="{FDCA76E3-B928-FC78-A9D2-07D571921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48" y="1365336"/>
            <a:ext cx="5140352" cy="4741101"/>
          </a:xfrm>
          <a:prstGeom prst="rect">
            <a:avLst/>
          </a:prstGeom>
        </p:spPr>
      </p:pic>
    </p:spTree>
    <p:extLst>
      <p:ext uri="{BB962C8B-B14F-4D97-AF65-F5344CB8AC3E}">
        <p14:creationId xmlns:p14="http://schemas.microsoft.com/office/powerpoint/2010/main" val="3993570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2E070-19FE-5749-0AB9-EC37B9AD2C71}"/>
              </a:ext>
            </a:extLst>
          </p:cNvPr>
          <p:cNvSpPr>
            <a:spLocks noGrp="1"/>
          </p:cNvSpPr>
          <p:nvPr>
            <p:ph type="title"/>
          </p:nvPr>
        </p:nvSpPr>
        <p:spPr/>
        <p:txBody>
          <a:bodyPr/>
          <a:lstStyle/>
          <a:p>
            <a:r>
              <a:rPr lang="en-GH" dirty="0"/>
              <a:t>PSIRT</a:t>
            </a:r>
          </a:p>
        </p:txBody>
      </p:sp>
      <p:pic>
        <p:nvPicPr>
          <p:cNvPr id="5122" name="Picture 2" descr="PSIRT Service Offerings">
            <a:extLst>
              <a:ext uri="{FF2B5EF4-FFF2-40B4-BE49-F238E27FC236}">
                <a16:creationId xmlns:a16="http://schemas.microsoft.com/office/drawing/2014/main" id="{B6C04EA5-DEBD-6C80-AE4E-5751407B62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799549" y="1265129"/>
            <a:ext cx="6400802" cy="387054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DA2CF2-F2ED-6BF7-2A67-CF11EA8C69D3}"/>
              </a:ext>
            </a:extLst>
          </p:cNvPr>
          <p:cNvSpPr txBox="1"/>
          <p:nvPr/>
        </p:nvSpPr>
        <p:spPr>
          <a:xfrm>
            <a:off x="778261" y="774770"/>
            <a:ext cx="5512150" cy="707886"/>
          </a:xfrm>
          <a:prstGeom prst="rect">
            <a:avLst/>
          </a:prstGeom>
          <a:noFill/>
        </p:spPr>
        <p:txBody>
          <a:bodyPr wrap="none" rtlCol="0">
            <a:spAutoFit/>
          </a:bodyPr>
          <a:lstStyle/>
          <a:p>
            <a:r>
              <a:rPr lang="en-GH" sz="4000" b="1" dirty="0"/>
              <a:t>PSIRT Service -  Adoption</a:t>
            </a:r>
          </a:p>
        </p:txBody>
      </p:sp>
      <p:pic>
        <p:nvPicPr>
          <p:cNvPr id="2050" name="Picture 2" descr="ServiceChannel PSIRT Policy | ServiceChannel">
            <a:extLst>
              <a:ext uri="{FF2B5EF4-FFF2-40B4-BE49-F238E27FC236}">
                <a16:creationId xmlns:a16="http://schemas.microsoft.com/office/drawing/2014/main" id="{CB024FA5-6CF1-F372-C520-57D32C9F35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261" y="1841327"/>
            <a:ext cx="5149233" cy="3457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7217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5B022-DDB7-5B1E-8D60-E618112ABAAA}"/>
              </a:ext>
            </a:extLst>
          </p:cNvPr>
          <p:cNvSpPr>
            <a:spLocks noGrp="1"/>
          </p:cNvSpPr>
          <p:nvPr>
            <p:ph type="title"/>
          </p:nvPr>
        </p:nvSpPr>
        <p:spPr/>
        <p:txBody>
          <a:bodyPr/>
          <a:lstStyle/>
          <a:p>
            <a:r>
              <a:rPr lang="en-GH" dirty="0"/>
              <a:t>SOCs</a:t>
            </a:r>
          </a:p>
        </p:txBody>
      </p:sp>
      <p:pic>
        <p:nvPicPr>
          <p:cNvPr id="6146" name="Picture 2" descr="SOC Service Offerings">
            <a:extLst>
              <a:ext uri="{FF2B5EF4-FFF2-40B4-BE49-F238E27FC236}">
                <a16:creationId xmlns:a16="http://schemas.microsoft.com/office/drawing/2014/main" id="{D19770B9-1D74-5DE2-7B05-9F6776E9CF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789042" y="1242097"/>
            <a:ext cx="6363224" cy="38790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83B5EEA-8AC1-944F-1766-10BDA4191586}"/>
              </a:ext>
            </a:extLst>
          </p:cNvPr>
          <p:cNvSpPr txBox="1"/>
          <p:nvPr/>
        </p:nvSpPr>
        <p:spPr>
          <a:xfrm>
            <a:off x="453585" y="707528"/>
            <a:ext cx="5273495" cy="707886"/>
          </a:xfrm>
          <a:prstGeom prst="rect">
            <a:avLst/>
          </a:prstGeom>
          <a:noFill/>
        </p:spPr>
        <p:txBody>
          <a:bodyPr wrap="none" rtlCol="0">
            <a:spAutoFit/>
          </a:bodyPr>
          <a:lstStyle/>
          <a:p>
            <a:r>
              <a:rPr lang="en-GH" sz="4000" b="1" dirty="0"/>
              <a:t>SOC Services - Adoption</a:t>
            </a:r>
          </a:p>
        </p:txBody>
      </p:sp>
      <p:pic>
        <p:nvPicPr>
          <p:cNvPr id="1026" name="Picture 2" descr="What is SOC (Security Operations Center)">
            <a:extLst>
              <a:ext uri="{FF2B5EF4-FFF2-40B4-BE49-F238E27FC236}">
                <a16:creationId xmlns:a16="http://schemas.microsoft.com/office/drawing/2014/main" id="{8936E3CD-B378-ABC6-2170-93188AC4CA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324" y="1515948"/>
            <a:ext cx="4353608" cy="4353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41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2BFE-586A-4778-8EA8-7B18221C4037}"/>
              </a:ext>
            </a:extLst>
          </p:cNvPr>
          <p:cNvSpPr>
            <a:spLocks noGrp="1"/>
          </p:cNvSpPr>
          <p:nvPr>
            <p:ph type="title"/>
          </p:nvPr>
        </p:nvSpPr>
        <p:spPr>
          <a:xfrm>
            <a:off x="1984467" y="1190354"/>
            <a:ext cx="8249175" cy="734850"/>
          </a:xfrm>
        </p:spPr>
        <p:txBody>
          <a:bodyPr wrap="square" anchor="t">
            <a:normAutofit/>
          </a:bodyPr>
          <a:lstStyle/>
          <a:p>
            <a:r>
              <a:rPr lang="en-GB" b="1"/>
              <a:t>Defining CSIRT Services</a:t>
            </a:r>
            <a:endParaRPr lang="en-GB"/>
          </a:p>
        </p:txBody>
      </p:sp>
      <p:sp>
        <p:nvSpPr>
          <p:cNvPr id="3" name="Content Placeholder 2">
            <a:extLst>
              <a:ext uri="{FF2B5EF4-FFF2-40B4-BE49-F238E27FC236}">
                <a16:creationId xmlns:a16="http://schemas.microsoft.com/office/drawing/2014/main" id="{61CCFE07-F9C7-46D0-8DDD-165E3436B0F0}"/>
              </a:ext>
            </a:extLst>
          </p:cNvPr>
          <p:cNvSpPr>
            <a:spLocks noGrp="1"/>
          </p:cNvSpPr>
          <p:nvPr>
            <p:ph type="body" idx="1"/>
          </p:nvPr>
        </p:nvSpPr>
        <p:spPr>
          <a:xfrm>
            <a:off x="1971404" y="2226470"/>
            <a:ext cx="8249175" cy="3117825"/>
          </a:xfrm>
        </p:spPr>
        <p:txBody>
          <a:bodyPr wrap="square" anchor="t">
            <a:normAutofit fontScale="92500"/>
          </a:bodyPr>
          <a:lstStyle/>
          <a:p>
            <a:r>
              <a:rPr lang="en-GB" sz="2400" dirty="0"/>
              <a:t>Mandatory service required to be considered a CSIRT was the incident response service now referred to as incident handling</a:t>
            </a:r>
          </a:p>
          <a:p>
            <a:pPr marL="0" indent="0">
              <a:buNone/>
            </a:pPr>
            <a:endParaRPr lang="en-GB" sz="2400" dirty="0"/>
          </a:p>
          <a:p>
            <a:r>
              <a:rPr lang="en-GB" sz="2400" dirty="0"/>
              <a:t>Provision of at least one of the incident handling services—incident analysis, incident response on site, incident response support, or incident response coordination—is still mandatory to be considered a CSIRT.</a:t>
            </a:r>
          </a:p>
          <a:p>
            <a:endParaRPr lang="en-GB" dirty="0"/>
          </a:p>
        </p:txBody>
      </p:sp>
    </p:spTree>
    <p:extLst>
      <p:ext uri="{BB962C8B-B14F-4D97-AF65-F5344CB8AC3E}">
        <p14:creationId xmlns:p14="http://schemas.microsoft.com/office/powerpoint/2010/main" val="13912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6131442" y="2607733"/>
            <a:ext cx="2233639" cy="3579284"/>
          </a:xfrm>
          <a:custGeom>
            <a:avLst/>
            <a:gdLst>
              <a:gd name="connsiteX0" fmla="*/ 0 w 1675229"/>
              <a:gd name="connsiteY0" fmla="*/ 167523 h 3490913"/>
              <a:gd name="connsiteX1" fmla="*/ 167523 w 1675229"/>
              <a:gd name="connsiteY1" fmla="*/ 0 h 3490913"/>
              <a:gd name="connsiteX2" fmla="*/ 1507706 w 1675229"/>
              <a:gd name="connsiteY2" fmla="*/ 0 h 3490913"/>
              <a:gd name="connsiteX3" fmla="*/ 1675229 w 1675229"/>
              <a:gd name="connsiteY3" fmla="*/ 167523 h 3490913"/>
              <a:gd name="connsiteX4" fmla="*/ 1675229 w 1675229"/>
              <a:gd name="connsiteY4" fmla="*/ 3323390 h 3490913"/>
              <a:gd name="connsiteX5" fmla="*/ 1507706 w 1675229"/>
              <a:gd name="connsiteY5" fmla="*/ 3490913 h 3490913"/>
              <a:gd name="connsiteX6" fmla="*/ 167523 w 1675229"/>
              <a:gd name="connsiteY6" fmla="*/ 3490913 h 3490913"/>
              <a:gd name="connsiteX7" fmla="*/ 0 w 1675229"/>
              <a:gd name="connsiteY7" fmla="*/ 3323390 h 3490913"/>
              <a:gd name="connsiteX8" fmla="*/ 0 w 1675229"/>
              <a:gd name="connsiteY8" fmla="*/ 167523 h 349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5229" h="3490913">
                <a:moveTo>
                  <a:pt x="0" y="167523"/>
                </a:moveTo>
                <a:cubicBezTo>
                  <a:pt x="0" y="75003"/>
                  <a:pt x="75003" y="0"/>
                  <a:pt x="167523" y="0"/>
                </a:cubicBezTo>
                <a:lnTo>
                  <a:pt x="1507706" y="0"/>
                </a:lnTo>
                <a:cubicBezTo>
                  <a:pt x="1600226" y="0"/>
                  <a:pt x="1675229" y="75003"/>
                  <a:pt x="1675229" y="167523"/>
                </a:cubicBezTo>
                <a:lnTo>
                  <a:pt x="1675229" y="3323390"/>
                </a:lnTo>
                <a:cubicBezTo>
                  <a:pt x="1675229" y="3415910"/>
                  <a:pt x="1600226" y="3490913"/>
                  <a:pt x="1507706" y="3490913"/>
                </a:cubicBezTo>
                <a:lnTo>
                  <a:pt x="167523" y="3490913"/>
                </a:lnTo>
                <a:cubicBezTo>
                  <a:pt x="75003" y="3490913"/>
                  <a:pt x="0" y="3415910"/>
                  <a:pt x="0" y="3323390"/>
                </a:cubicBezTo>
                <a:lnTo>
                  <a:pt x="0" y="167523"/>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274997" tIns="274997" rIns="274997" bIns="3533184" numCol="1" spcCol="1270" anchor="ctr" anchorCtr="0">
            <a:noAutofit/>
          </a:bodyPr>
          <a:lstStyle/>
          <a:p>
            <a:pPr algn="ctr" defTabSz="1718690">
              <a:lnSpc>
                <a:spcPct val="90000"/>
              </a:lnSpc>
              <a:spcBef>
                <a:spcPct val="0"/>
              </a:spcBef>
              <a:spcAft>
                <a:spcPct val="35000"/>
              </a:spcAft>
            </a:pPr>
            <a:endParaRPr lang="en-US" sz="3867" kern="1200" dirty="0"/>
          </a:p>
        </p:txBody>
      </p:sp>
      <p:sp>
        <p:nvSpPr>
          <p:cNvPr id="14" name="Freeform 13"/>
          <p:cNvSpPr/>
          <p:nvPr/>
        </p:nvSpPr>
        <p:spPr>
          <a:xfrm>
            <a:off x="6317578" y="3999491"/>
            <a:ext cx="1861365" cy="930683"/>
          </a:xfrm>
          <a:custGeom>
            <a:avLst/>
            <a:gdLst>
              <a:gd name="connsiteX0" fmla="*/ 0 w 1396024"/>
              <a:gd name="connsiteY0" fmla="*/ 69801 h 698012"/>
              <a:gd name="connsiteX1" fmla="*/ 69801 w 1396024"/>
              <a:gd name="connsiteY1" fmla="*/ 0 h 698012"/>
              <a:gd name="connsiteX2" fmla="*/ 1326223 w 1396024"/>
              <a:gd name="connsiteY2" fmla="*/ 0 h 698012"/>
              <a:gd name="connsiteX3" fmla="*/ 1396024 w 1396024"/>
              <a:gd name="connsiteY3" fmla="*/ 69801 h 698012"/>
              <a:gd name="connsiteX4" fmla="*/ 1396024 w 1396024"/>
              <a:gd name="connsiteY4" fmla="*/ 628211 h 698012"/>
              <a:gd name="connsiteX5" fmla="*/ 1326223 w 1396024"/>
              <a:gd name="connsiteY5" fmla="*/ 698012 h 698012"/>
              <a:gd name="connsiteX6" fmla="*/ 69801 w 1396024"/>
              <a:gd name="connsiteY6" fmla="*/ 698012 h 698012"/>
              <a:gd name="connsiteX7" fmla="*/ 0 w 1396024"/>
              <a:gd name="connsiteY7" fmla="*/ 628211 h 698012"/>
              <a:gd name="connsiteX8" fmla="*/ 0 w 1396024"/>
              <a:gd name="connsiteY8" fmla="*/ 69801 h 69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024" h="698012">
                <a:moveTo>
                  <a:pt x="0" y="69801"/>
                </a:moveTo>
                <a:cubicBezTo>
                  <a:pt x="0" y="31251"/>
                  <a:pt x="31251" y="0"/>
                  <a:pt x="69801" y="0"/>
                </a:cubicBezTo>
                <a:lnTo>
                  <a:pt x="1326223" y="0"/>
                </a:lnTo>
                <a:cubicBezTo>
                  <a:pt x="1364773" y="0"/>
                  <a:pt x="1396024" y="31251"/>
                  <a:pt x="1396024" y="69801"/>
                </a:cubicBezTo>
                <a:lnTo>
                  <a:pt x="1396024" y="628211"/>
                </a:lnTo>
                <a:cubicBezTo>
                  <a:pt x="1396024" y="666761"/>
                  <a:pt x="1364773" y="698012"/>
                  <a:pt x="1326223" y="698012"/>
                </a:cubicBezTo>
                <a:lnTo>
                  <a:pt x="69801" y="698012"/>
                </a:lnTo>
                <a:cubicBezTo>
                  <a:pt x="31251" y="698012"/>
                  <a:pt x="0" y="666761"/>
                  <a:pt x="0" y="628211"/>
                </a:cubicBezTo>
                <a:lnTo>
                  <a:pt x="0" y="698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885" tIns="45885" rIns="45885" bIns="45885" numCol="1" spcCol="1270" anchor="ctr" anchorCtr="0">
            <a:noAutofit/>
          </a:bodyPr>
          <a:lstStyle/>
          <a:p>
            <a:pPr algn="ctr" defTabSz="1303834">
              <a:lnSpc>
                <a:spcPct val="90000"/>
              </a:lnSpc>
              <a:spcBef>
                <a:spcPct val="0"/>
              </a:spcBef>
              <a:spcAft>
                <a:spcPct val="35000"/>
              </a:spcAft>
            </a:pPr>
            <a:r>
              <a:rPr lang="en-US" sz="2933" kern="1200" dirty="0"/>
              <a:t>Incident handler</a:t>
            </a:r>
          </a:p>
        </p:txBody>
      </p:sp>
      <p:sp>
        <p:nvSpPr>
          <p:cNvPr id="7" name="Freeform 6"/>
          <p:cNvSpPr/>
          <p:nvPr/>
        </p:nvSpPr>
        <p:spPr>
          <a:xfrm>
            <a:off x="9469049" y="2607733"/>
            <a:ext cx="2233639" cy="3579284"/>
          </a:xfrm>
          <a:custGeom>
            <a:avLst/>
            <a:gdLst>
              <a:gd name="connsiteX0" fmla="*/ 0 w 1675229"/>
              <a:gd name="connsiteY0" fmla="*/ 167523 h 3490913"/>
              <a:gd name="connsiteX1" fmla="*/ 167523 w 1675229"/>
              <a:gd name="connsiteY1" fmla="*/ 0 h 3490913"/>
              <a:gd name="connsiteX2" fmla="*/ 1507706 w 1675229"/>
              <a:gd name="connsiteY2" fmla="*/ 0 h 3490913"/>
              <a:gd name="connsiteX3" fmla="*/ 1675229 w 1675229"/>
              <a:gd name="connsiteY3" fmla="*/ 167523 h 3490913"/>
              <a:gd name="connsiteX4" fmla="*/ 1675229 w 1675229"/>
              <a:gd name="connsiteY4" fmla="*/ 3323390 h 3490913"/>
              <a:gd name="connsiteX5" fmla="*/ 1507706 w 1675229"/>
              <a:gd name="connsiteY5" fmla="*/ 3490913 h 3490913"/>
              <a:gd name="connsiteX6" fmla="*/ 167523 w 1675229"/>
              <a:gd name="connsiteY6" fmla="*/ 3490913 h 3490913"/>
              <a:gd name="connsiteX7" fmla="*/ 0 w 1675229"/>
              <a:gd name="connsiteY7" fmla="*/ 3323390 h 3490913"/>
              <a:gd name="connsiteX8" fmla="*/ 0 w 1675229"/>
              <a:gd name="connsiteY8" fmla="*/ 167523 h 349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5229" h="3490913">
                <a:moveTo>
                  <a:pt x="0" y="167523"/>
                </a:moveTo>
                <a:cubicBezTo>
                  <a:pt x="0" y="75003"/>
                  <a:pt x="75003" y="0"/>
                  <a:pt x="167523" y="0"/>
                </a:cubicBezTo>
                <a:lnTo>
                  <a:pt x="1507706" y="0"/>
                </a:lnTo>
                <a:cubicBezTo>
                  <a:pt x="1600226" y="0"/>
                  <a:pt x="1675229" y="75003"/>
                  <a:pt x="1675229" y="167523"/>
                </a:cubicBezTo>
                <a:lnTo>
                  <a:pt x="1675229" y="3323390"/>
                </a:lnTo>
                <a:cubicBezTo>
                  <a:pt x="1675229" y="3415910"/>
                  <a:pt x="1600226" y="3490913"/>
                  <a:pt x="1507706" y="3490913"/>
                </a:cubicBezTo>
                <a:lnTo>
                  <a:pt x="167523" y="3490913"/>
                </a:lnTo>
                <a:cubicBezTo>
                  <a:pt x="75003" y="3490913"/>
                  <a:pt x="0" y="3415910"/>
                  <a:pt x="0" y="3323390"/>
                </a:cubicBezTo>
                <a:lnTo>
                  <a:pt x="0" y="167523"/>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274997" tIns="274997" rIns="274997" bIns="3533184" numCol="1" spcCol="1270" anchor="ctr" anchorCtr="0">
            <a:noAutofit/>
          </a:bodyPr>
          <a:lstStyle/>
          <a:p>
            <a:pPr algn="ctr" defTabSz="1718690">
              <a:lnSpc>
                <a:spcPct val="90000"/>
              </a:lnSpc>
              <a:spcBef>
                <a:spcPct val="0"/>
              </a:spcBef>
              <a:spcAft>
                <a:spcPct val="35000"/>
              </a:spcAft>
            </a:pPr>
            <a:endParaRPr lang="en-US" sz="3867" kern="1200" dirty="0"/>
          </a:p>
        </p:txBody>
      </p:sp>
      <p:sp>
        <p:nvSpPr>
          <p:cNvPr id="9" name="Freeform 8"/>
          <p:cNvSpPr/>
          <p:nvPr/>
        </p:nvSpPr>
        <p:spPr>
          <a:xfrm>
            <a:off x="2570665" y="2607734"/>
            <a:ext cx="2233639" cy="3579284"/>
          </a:xfrm>
          <a:custGeom>
            <a:avLst/>
            <a:gdLst>
              <a:gd name="connsiteX0" fmla="*/ 0 w 1675229"/>
              <a:gd name="connsiteY0" fmla="*/ 167523 h 3490913"/>
              <a:gd name="connsiteX1" fmla="*/ 167523 w 1675229"/>
              <a:gd name="connsiteY1" fmla="*/ 0 h 3490913"/>
              <a:gd name="connsiteX2" fmla="*/ 1507706 w 1675229"/>
              <a:gd name="connsiteY2" fmla="*/ 0 h 3490913"/>
              <a:gd name="connsiteX3" fmla="*/ 1675229 w 1675229"/>
              <a:gd name="connsiteY3" fmla="*/ 167523 h 3490913"/>
              <a:gd name="connsiteX4" fmla="*/ 1675229 w 1675229"/>
              <a:gd name="connsiteY4" fmla="*/ 3323390 h 3490913"/>
              <a:gd name="connsiteX5" fmla="*/ 1507706 w 1675229"/>
              <a:gd name="connsiteY5" fmla="*/ 3490913 h 3490913"/>
              <a:gd name="connsiteX6" fmla="*/ 167523 w 1675229"/>
              <a:gd name="connsiteY6" fmla="*/ 3490913 h 3490913"/>
              <a:gd name="connsiteX7" fmla="*/ 0 w 1675229"/>
              <a:gd name="connsiteY7" fmla="*/ 3323390 h 3490913"/>
              <a:gd name="connsiteX8" fmla="*/ 0 w 1675229"/>
              <a:gd name="connsiteY8" fmla="*/ 167523 h 349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5229" h="3490913">
                <a:moveTo>
                  <a:pt x="0" y="167523"/>
                </a:moveTo>
                <a:cubicBezTo>
                  <a:pt x="0" y="75003"/>
                  <a:pt x="75003" y="0"/>
                  <a:pt x="167523" y="0"/>
                </a:cubicBezTo>
                <a:lnTo>
                  <a:pt x="1507706" y="0"/>
                </a:lnTo>
                <a:cubicBezTo>
                  <a:pt x="1600226" y="0"/>
                  <a:pt x="1675229" y="75003"/>
                  <a:pt x="1675229" y="167523"/>
                </a:cubicBezTo>
                <a:lnTo>
                  <a:pt x="1675229" y="3323390"/>
                </a:lnTo>
                <a:cubicBezTo>
                  <a:pt x="1675229" y="3415910"/>
                  <a:pt x="1600226" y="3490913"/>
                  <a:pt x="1507706" y="3490913"/>
                </a:cubicBezTo>
                <a:lnTo>
                  <a:pt x="167523" y="3490913"/>
                </a:lnTo>
                <a:cubicBezTo>
                  <a:pt x="75003" y="3490913"/>
                  <a:pt x="0" y="3415910"/>
                  <a:pt x="0" y="3323390"/>
                </a:cubicBezTo>
                <a:lnTo>
                  <a:pt x="0" y="167523"/>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274997" tIns="274997" rIns="274997" bIns="3533184" numCol="1" spcCol="1270" anchor="ctr" anchorCtr="0">
            <a:noAutofit/>
          </a:bodyPr>
          <a:lstStyle/>
          <a:p>
            <a:pPr algn="ctr" defTabSz="1718690">
              <a:lnSpc>
                <a:spcPct val="90000"/>
              </a:lnSpc>
              <a:spcBef>
                <a:spcPct val="0"/>
              </a:spcBef>
              <a:spcAft>
                <a:spcPct val="35000"/>
              </a:spcAft>
            </a:pPr>
            <a:endParaRPr lang="en-US" sz="3867" kern="1200" dirty="0"/>
          </a:p>
        </p:txBody>
      </p:sp>
      <p:sp>
        <p:nvSpPr>
          <p:cNvPr id="10" name="Freeform 9"/>
          <p:cNvSpPr/>
          <p:nvPr/>
        </p:nvSpPr>
        <p:spPr>
          <a:xfrm>
            <a:off x="2756800" y="3999492"/>
            <a:ext cx="1861365" cy="930683"/>
          </a:xfrm>
          <a:custGeom>
            <a:avLst/>
            <a:gdLst>
              <a:gd name="connsiteX0" fmla="*/ 0 w 1396024"/>
              <a:gd name="connsiteY0" fmla="*/ 69801 h 698012"/>
              <a:gd name="connsiteX1" fmla="*/ 69801 w 1396024"/>
              <a:gd name="connsiteY1" fmla="*/ 0 h 698012"/>
              <a:gd name="connsiteX2" fmla="*/ 1326223 w 1396024"/>
              <a:gd name="connsiteY2" fmla="*/ 0 h 698012"/>
              <a:gd name="connsiteX3" fmla="*/ 1396024 w 1396024"/>
              <a:gd name="connsiteY3" fmla="*/ 69801 h 698012"/>
              <a:gd name="connsiteX4" fmla="*/ 1396024 w 1396024"/>
              <a:gd name="connsiteY4" fmla="*/ 628211 h 698012"/>
              <a:gd name="connsiteX5" fmla="*/ 1326223 w 1396024"/>
              <a:gd name="connsiteY5" fmla="*/ 698012 h 698012"/>
              <a:gd name="connsiteX6" fmla="*/ 69801 w 1396024"/>
              <a:gd name="connsiteY6" fmla="*/ 698012 h 698012"/>
              <a:gd name="connsiteX7" fmla="*/ 0 w 1396024"/>
              <a:gd name="connsiteY7" fmla="*/ 628211 h 698012"/>
              <a:gd name="connsiteX8" fmla="*/ 0 w 1396024"/>
              <a:gd name="connsiteY8" fmla="*/ 69801 h 69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024" h="698012">
                <a:moveTo>
                  <a:pt x="0" y="69801"/>
                </a:moveTo>
                <a:cubicBezTo>
                  <a:pt x="0" y="31251"/>
                  <a:pt x="31251" y="0"/>
                  <a:pt x="69801" y="0"/>
                </a:cubicBezTo>
                <a:lnTo>
                  <a:pt x="1326223" y="0"/>
                </a:lnTo>
                <a:cubicBezTo>
                  <a:pt x="1364773" y="0"/>
                  <a:pt x="1396024" y="31251"/>
                  <a:pt x="1396024" y="69801"/>
                </a:cubicBezTo>
                <a:lnTo>
                  <a:pt x="1396024" y="628211"/>
                </a:lnTo>
                <a:cubicBezTo>
                  <a:pt x="1396024" y="666761"/>
                  <a:pt x="1364773" y="698012"/>
                  <a:pt x="1326223" y="698012"/>
                </a:cubicBezTo>
                <a:lnTo>
                  <a:pt x="69801" y="698012"/>
                </a:lnTo>
                <a:cubicBezTo>
                  <a:pt x="31251" y="698012"/>
                  <a:pt x="0" y="666761"/>
                  <a:pt x="0" y="628211"/>
                </a:cubicBezTo>
                <a:lnTo>
                  <a:pt x="0" y="698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885" tIns="45885" rIns="45885" bIns="45885" numCol="1" spcCol="1270" anchor="ctr" anchorCtr="0">
            <a:noAutofit/>
          </a:bodyPr>
          <a:lstStyle/>
          <a:p>
            <a:pPr algn="ctr" defTabSz="1303834">
              <a:lnSpc>
                <a:spcPct val="90000"/>
              </a:lnSpc>
              <a:spcBef>
                <a:spcPct val="0"/>
              </a:spcBef>
              <a:spcAft>
                <a:spcPct val="35000"/>
              </a:spcAft>
            </a:pPr>
            <a:r>
              <a:rPr lang="en-US" sz="2933" kern="1200" dirty="0"/>
              <a:t>Duty officer</a:t>
            </a:r>
          </a:p>
        </p:txBody>
      </p:sp>
      <p:sp>
        <p:nvSpPr>
          <p:cNvPr id="12" name="Freeform 11"/>
          <p:cNvSpPr/>
          <p:nvPr/>
        </p:nvSpPr>
        <p:spPr>
          <a:xfrm>
            <a:off x="2570665" y="1554821"/>
            <a:ext cx="9132023" cy="930683"/>
          </a:xfrm>
          <a:custGeom>
            <a:avLst/>
            <a:gdLst>
              <a:gd name="connsiteX0" fmla="*/ 0 w 1396024"/>
              <a:gd name="connsiteY0" fmla="*/ 69801 h 698012"/>
              <a:gd name="connsiteX1" fmla="*/ 69801 w 1396024"/>
              <a:gd name="connsiteY1" fmla="*/ 0 h 698012"/>
              <a:gd name="connsiteX2" fmla="*/ 1326223 w 1396024"/>
              <a:gd name="connsiteY2" fmla="*/ 0 h 698012"/>
              <a:gd name="connsiteX3" fmla="*/ 1396024 w 1396024"/>
              <a:gd name="connsiteY3" fmla="*/ 69801 h 698012"/>
              <a:gd name="connsiteX4" fmla="*/ 1396024 w 1396024"/>
              <a:gd name="connsiteY4" fmla="*/ 628211 h 698012"/>
              <a:gd name="connsiteX5" fmla="*/ 1326223 w 1396024"/>
              <a:gd name="connsiteY5" fmla="*/ 698012 h 698012"/>
              <a:gd name="connsiteX6" fmla="*/ 69801 w 1396024"/>
              <a:gd name="connsiteY6" fmla="*/ 698012 h 698012"/>
              <a:gd name="connsiteX7" fmla="*/ 0 w 1396024"/>
              <a:gd name="connsiteY7" fmla="*/ 628211 h 698012"/>
              <a:gd name="connsiteX8" fmla="*/ 0 w 1396024"/>
              <a:gd name="connsiteY8" fmla="*/ 69801 h 69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024" h="698012">
                <a:moveTo>
                  <a:pt x="0" y="69801"/>
                </a:moveTo>
                <a:cubicBezTo>
                  <a:pt x="0" y="31251"/>
                  <a:pt x="31251" y="0"/>
                  <a:pt x="69801" y="0"/>
                </a:cubicBezTo>
                <a:lnTo>
                  <a:pt x="1326223" y="0"/>
                </a:lnTo>
                <a:cubicBezTo>
                  <a:pt x="1364773" y="0"/>
                  <a:pt x="1396024" y="31251"/>
                  <a:pt x="1396024" y="69801"/>
                </a:cubicBezTo>
                <a:lnTo>
                  <a:pt x="1396024" y="628211"/>
                </a:lnTo>
                <a:cubicBezTo>
                  <a:pt x="1396024" y="666761"/>
                  <a:pt x="1364773" y="698012"/>
                  <a:pt x="1326223" y="698012"/>
                </a:cubicBezTo>
                <a:lnTo>
                  <a:pt x="69801" y="698012"/>
                </a:lnTo>
                <a:cubicBezTo>
                  <a:pt x="31251" y="698012"/>
                  <a:pt x="0" y="666761"/>
                  <a:pt x="0" y="628211"/>
                </a:cubicBezTo>
                <a:lnTo>
                  <a:pt x="0" y="698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885" tIns="45885" rIns="45885" bIns="45885" numCol="1" spcCol="1270" anchor="ctr" anchorCtr="0">
            <a:noAutofit/>
          </a:bodyPr>
          <a:lstStyle/>
          <a:p>
            <a:pPr algn="ctr" defTabSz="1303834">
              <a:lnSpc>
                <a:spcPct val="90000"/>
              </a:lnSpc>
              <a:spcBef>
                <a:spcPct val="0"/>
              </a:spcBef>
              <a:spcAft>
                <a:spcPct val="35000"/>
              </a:spcAft>
            </a:pPr>
            <a:r>
              <a:rPr lang="en-US" sz="2933" kern="1200" dirty="0"/>
              <a:t>Incident manager</a:t>
            </a:r>
          </a:p>
        </p:txBody>
      </p:sp>
      <p:sp>
        <p:nvSpPr>
          <p:cNvPr id="16" name="Freeform 15"/>
          <p:cNvSpPr/>
          <p:nvPr/>
        </p:nvSpPr>
        <p:spPr>
          <a:xfrm>
            <a:off x="9655184" y="3999491"/>
            <a:ext cx="1861365" cy="930683"/>
          </a:xfrm>
          <a:custGeom>
            <a:avLst/>
            <a:gdLst>
              <a:gd name="connsiteX0" fmla="*/ 0 w 1396024"/>
              <a:gd name="connsiteY0" fmla="*/ 69801 h 698012"/>
              <a:gd name="connsiteX1" fmla="*/ 69801 w 1396024"/>
              <a:gd name="connsiteY1" fmla="*/ 0 h 698012"/>
              <a:gd name="connsiteX2" fmla="*/ 1326223 w 1396024"/>
              <a:gd name="connsiteY2" fmla="*/ 0 h 698012"/>
              <a:gd name="connsiteX3" fmla="*/ 1396024 w 1396024"/>
              <a:gd name="connsiteY3" fmla="*/ 69801 h 698012"/>
              <a:gd name="connsiteX4" fmla="*/ 1396024 w 1396024"/>
              <a:gd name="connsiteY4" fmla="*/ 628211 h 698012"/>
              <a:gd name="connsiteX5" fmla="*/ 1326223 w 1396024"/>
              <a:gd name="connsiteY5" fmla="*/ 698012 h 698012"/>
              <a:gd name="connsiteX6" fmla="*/ 69801 w 1396024"/>
              <a:gd name="connsiteY6" fmla="*/ 698012 h 698012"/>
              <a:gd name="connsiteX7" fmla="*/ 0 w 1396024"/>
              <a:gd name="connsiteY7" fmla="*/ 628211 h 698012"/>
              <a:gd name="connsiteX8" fmla="*/ 0 w 1396024"/>
              <a:gd name="connsiteY8" fmla="*/ 69801 h 69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024" h="698012">
                <a:moveTo>
                  <a:pt x="0" y="69801"/>
                </a:moveTo>
                <a:cubicBezTo>
                  <a:pt x="0" y="31251"/>
                  <a:pt x="31251" y="0"/>
                  <a:pt x="69801" y="0"/>
                </a:cubicBezTo>
                <a:lnTo>
                  <a:pt x="1326223" y="0"/>
                </a:lnTo>
                <a:cubicBezTo>
                  <a:pt x="1364773" y="0"/>
                  <a:pt x="1396024" y="31251"/>
                  <a:pt x="1396024" y="69801"/>
                </a:cubicBezTo>
                <a:lnTo>
                  <a:pt x="1396024" y="628211"/>
                </a:lnTo>
                <a:cubicBezTo>
                  <a:pt x="1396024" y="666761"/>
                  <a:pt x="1364773" y="698012"/>
                  <a:pt x="1326223" y="698012"/>
                </a:cubicBezTo>
                <a:lnTo>
                  <a:pt x="69801" y="698012"/>
                </a:lnTo>
                <a:cubicBezTo>
                  <a:pt x="31251" y="698012"/>
                  <a:pt x="0" y="666761"/>
                  <a:pt x="0" y="628211"/>
                </a:cubicBezTo>
                <a:lnTo>
                  <a:pt x="0" y="698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885" tIns="45885" rIns="45885" bIns="45885" numCol="1" spcCol="1270" anchor="ctr" anchorCtr="0">
            <a:noAutofit/>
          </a:bodyPr>
          <a:lstStyle/>
          <a:p>
            <a:pPr algn="ctr" defTabSz="1303834">
              <a:lnSpc>
                <a:spcPct val="90000"/>
              </a:lnSpc>
              <a:spcBef>
                <a:spcPct val="0"/>
              </a:spcBef>
              <a:spcAft>
                <a:spcPct val="35000"/>
              </a:spcAft>
            </a:pPr>
            <a:r>
              <a:rPr lang="en-US" sz="2933" kern="1200" dirty="0"/>
              <a:t>Analyst</a:t>
            </a:r>
          </a:p>
        </p:txBody>
      </p:sp>
      <p:sp>
        <p:nvSpPr>
          <p:cNvPr id="18" name="Freeform 17"/>
          <p:cNvSpPr/>
          <p:nvPr/>
        </p:nvSpPr>
        <p:spPr>
          <a:xfrm>
            <a:off x="6317578" y="5115439"/>
            <a:ext cx="1861365" cy="930683"/>
          </a:xfrm>
          <a:custGeom>
            <a:avLst/>
            <a:gdLst>
              <a:gd name="connsiteX0" fmla="*/ 0 w 1396024"/>
              <a:gd name="connsiteY0" fmla="*/ 69801 h 698012"/>
              <a:gd name="connsiteX1" fmla="*/ 69801 w 1396024"/>
              <a:gd name="connsiteY1" fmla="*/ 0 h 698012"/>
              <a:gd name="connsiteX2" fmla="*/ 1326223 w 1396024"/>
              <a:gd name="connsiteY2" fmla="*/ 0 h 698012"/>
              <a:gd name="connsiteX3" fmla="*/ 1396024 w 1396024"/>
              <a:gd name="connsiteY3" fmla="*/ 69801 h 698012"/>
              <a:gd name="connsiteX4" fmla="*/ 1396024 w 1396024"/>
              <a:gd name="connsiteY4" fmla="*/ 628211 h 698012"/>
              <a:gd name="connsiteX5" fmla="*/ 1326223 w 1396024"/>
              <a:gd name="connsiteY5" fmla="*/ 698012 h 698012"/>
              <a:gd name="connsiteX6" fmla="*/ 69801 w 1396024"/>
              <a:gd name="connsiteY6" fmla="*/ 698012 h 698012"/>
              <a:gd name="connsiteX7" fmla="*/ 0 w 1396024"/>
              <a:gd name="connsiteY7" fmla="*/ 628211 h 698012"/>
              <a:gd name="connsiteX8" fmla="*/ 0 w 1396024"/>
              <a:gd name="connsiteY8" fmla="*/ 69801 h 69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024" h="698012">
                <a:moveTo>
                  <a:pt x="0" y="69801"/>
                </a:moveTo>
                <a:cubicBezTo>
                  <a:pt x="0" y="31251"/>
                  <a:pt x="31251" y="0"/>
                  <a:pt x="69801" y="0"/>
                </a:cubicBezTo>
                <a:lnTo>
                  <a:pt x="1326223" y="0"/>
                </a:lnTo>
                <a:cubicBezTo>
                  <a:pt x="1364773" y="0"/>
                  <a:pt x="1396024" y="31251"/>
                  <a:pt x="1396024" y="69801"/>
                </a:cubicBezTo>
                <a:lnTo>
                  <a:pt x="1396024" y="628211"/>
                </a:lnTo>
                <a:cubicBezTo>
                  <a:pt x="1396024" y="666761"/>
                  <a:pt x="1364773" y="698012"/>
                  <a:pt x="1326223" y="698012"/>
                </a:cubicBezTo>
                <a:lnTo>
                  <a:pt x="69801" y="698012"/>
                </a:lnTo>
                <a:cubicBezTo>
                  <a:pt x="31251" y="698012"/>
                  <a:pt x="0" y="666761"/>
                  <a:pt x="0" y="628211"/>
                </a:cubicBezTo>
                <a:lnTo>
                  <a:pt x="0" y="698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885" tIns="45885" rIns="45885" bIns="45885" numCol="1" spcCol="1270" anchor="ctr" anchorCtr="0">
            <a:noAutofit/>
          </a:bodyPr>
          <a:lstStyle/>
          <a:p>
            <a:pPr algn="ctr" defTabSz="1303834">
              <a:lnSpc>
                <a:spcPct val="90000"/>
              </a:lnSpc>
              <a:spcBef>
                <a:spcPct val="0"/>
              </a:spcBef>
              <a:spcAft>
                <a:spcPct val="35000"/>
              </a:spcAft>
            </a:pPr>
            <a:r>
              <a:rPr lang="en-US" sz="2933" kern="1200" dirty="0"/>
              <a:t>Incident handler</a:t>
            </a:r>
          </a:p>
        </p:txBody>
      </p:sp>
      <p:sp>
        <p:nvSpPr>
          <p:cNvPr id="20" name="Freeform 19"/>
          <p:cNvSpPr/>
          <p:nvPr/>
        </p:nvSpPr>
        <p:spPr>
          <a:xfrm>
            <a:off x="9655184" y="5069776"/>
            <a:ext cx="1861365" cy="930683"/>
          </a:xfrm>
          <a:custGeom>
            <a:avLst/>
            <a:gdLst>
              <a:gd name="connsiteX0" fmla="*/ 0 w 1396024"/>
              <a:gd name="connsiteY0" fmla="*/ 69801 h 698012"/>
              <a:gd name="connsiteX1" fmla="*/ 69801 w 1396024"/>
              <a:gd name="connsiteY1" fmla="*/ 0 h 698012"/>
              <a:gd name="connsiteX2" fmla="*/ 1326223 w 1396024"/>
              <a:gd name="connsiteY2" fmla="*/ 0 h 698012"/>
              <a:gd name="connsiteX3" fmla="*/ 1396024 w 1396024"/>
              <a:gd name="connsiteY3" fmla="*/ 69801 h 698012"/>
              <a:gd name="connsiteX4" fmla="*/ 1396024 w 1396024"/>
              <a:gd name="connsiteY4" fmla="*/ 628211 h 698012"/>
              <a:gd name="connsiteX5" fmla="*/ 1326223 w 1396024"/>
              <a:gd name="connsiteY5" fmla="*/ 698012 h 698012"/>
              <a:gd name="connsiteX6" fmla="*/ 69801 w 1396024"/>
              <a:gd name="connsiteY6" fmla="*/ 698012 h 698012"/>
              <a:gd name="connsiteX7" fmla="*/ 0 w 1396024"/>
              <a:gd name="connsiteY7" fmla="*/ 628211 h 698012"/>
              <a:gd name="connsiteX8" fmla="*/ 0 w 1396024"/>
              <a:gd name="connsiteY8" fmla="*/ 69801 h 69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024" h="698012">
                <a:moveTo>
                  <a:pt x="0" y="69801"/>
                </a:moveTo>
                <a:cubicBezTo>
                  <a:pt x="0" y="31251"/>
                  <a:pt x="31251" y="0"/>
                  <a:pt x="69801" y="0"/>
                </a:cubicBezTo>
                <a:lnTo>
                  <a:pt x="1326223" y="0"/>
                </a:lnTo>
                <a:cubicBezTo>
                  <a:pt x="1364773" y="0"/>
                  <a:pt x="1396024" y="31251"/>
                  <a:pt x="1396024" y="69801"/>
                </a:cubicBezTo>
                <a:lnTo>
                  <a:pt x="1396024" y="628211"/>
                </a:lnTo>
                <a:cubicBezTo>
                  <a:pt x="1396024" y="666761"/>
                  <a:pt x="1364773" y="698012"/>
                  <a:pt x="1326223" y="698012"/>
                </a:cubicBezTo>
                <a:lnTo>
                  <a:pt x="69801" y="698012"/>
                </a:lnTo>
                <a:cubicBezTo>
                  <a:pt x="31251" y="698012"/>
                  <a:pt x="0" y="666761"/>
                  <a:pt x="0" y="628211"/>
                </a:cubicBezTo>
                <a:lnTo>
                  <a:pt x="0" y="698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885" tIns="45885" rIns="45885" bIns="45885" numCol="1" spcCol="1270" anchor="ctr" anchorCtr="0">
            <a:noAutofit/>
          </a:bodyPr>
          <a:lstStyle/>
          <a:p>
            <a:pPr algn="ctr" defTabSz="1303834">
              <a:lnSpc>
                <a:spcPct val="90000"/>
              </a:lnSpc>
              <a:spcBef>
                <a:spcPct val="0"/>
              </a:spcBef>
              <a:spcAft>
                <a:spcPct val="35000"/>
              </a:spcAft>
            </a:pPr>
            <a:r>
              <a:rPr lang="en-US" sz="2933" kern="1200" dirty="0"/>
              <a:t>Analyst</a:t>
            </a:r>
          </a:p>
        </p:txBody>
      </p:sp>
      <p:sp>
        <p:nvSpPr>
          <p:cNvPr id="3" name="Slide Number Placeholder 2"/>
          <p:cNvSpPr>
            <a:spLocks noGrp="1"/>
          </p:cNvSpPr>
          <p:nvPr>
            <p:ph type="sldNum" sz="quarter" idx="4"/>
          </p:nvPr>
        </p:nvSpPr>
        <p:spPr>
          <a:xfrm>
            <a:off x="6732039" y="4809533"/>
            <a:ext cx="2057400" cy="274637"/>
          </a:xfrm>
          <a:prstGeom prst="rect">
            <a:avLst/>
          </a:prstGeom>
        </p:spPr>
        <p:txBody>
          <a:bodyPr vert="horz" lIns="91440" tIns="45720" rIns="91440" bIns="45720" rtlCol="0" anchor="ctr"/>
          <a:lstStyle>
            <a:defPPr>
              <a:defRPr lang="en-US"/>
            </a:defPPr>
            <a:lvl1pPr marL="0" algn="r" defTabSz="685800" rtl="0" eaLnBrk="1" latinLnBrk="0" hangingPunct="1">
              <a:defRPr sz="10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9E7CA0F2-EE66-4F60-8C00-E0BE38E7AEC5}" type="slidenum">
              <a:rPr lang="en-GB" smtClean="0"/>
              <a:pPr/>
              <a:t>14</a:t>
            </a:fld>
            <a:endParaRPr lang="en-GB" dirty="0"/>
          </a:p>
        </p:txBody>
      </p:sp>
      <p:sp>
        <p:nvSpPr>
          <p:cNvPr id="4" name="Title 3"/>
          <p:cNvSpPr>
            <a:spLocks noGrp="1"/>
          </p:cNvSpPr>
          <p:nvPr>
            <p:ph type="title"/>
          </p:nvPr>
        </p:nvSpPr>
        <p:spPr/>
        <p:txBody>
          <a:bodyPr>
            <a:normAutofit fontScale="90000"/>
          </a:bodyPr>
          <a:lstStyle/>
          <a:p>
            <a:r>
              <a:rPr lang="en-GB" dirty="0"/>
              <a:t>Roles</a:t>
            </a:r>
            <a:br>
              <a:rPr lang="en-GB" dirty="0"/>
            </a:br>
            <a:endParaRPr lang="en-US" dirty="0"/>
          </a:p>
        </p:txBody>
      </p:sp>
      <p:sp>
        <p:nvSpPr>
          <p:cNvPr id="23" name="Rectangle 22"/>
          <p:cNvSpPr/>
          <p:nvPr/>
        </p:nvSpPr>
        <p:spPr>
          <a:xfrm>
            <a:off x="362072" y="3460833"/>
            <a:ext cx="181864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t>Incident Reports</a:t>
            </a:r>
          </a:p>
        </p:txBody>
      </p:sp>
      <p:sp>
        <p:nvSpPr>
          <p:cNvPr id="24" name="Rectangle 23"/>
          <p:cNvSpPr/>
          <p:nvPr/>
        </p:nvSpPr>
        <p:spPr>
          <a:xfrm>
            <a:off x="379751" y="4106296"/>
            <a:ext cx="1818640" cy="6356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t>Threat intelligence</a:t>
            </a:r>
          </a:p>
        </p:txBody>
      </p:sp>
      <p:sp>
        <p:nvSpPr>
          <p:cNvPr id="25" name="Rectangle 24"/>
          <p:cNvSpPr/>
          <p:nvPr/>
        </p:nvSpPr>
        <p:spPr>
          <a:xfrm>
            <a:off x="379751" y="4930175"/>
            <a:ext cx="181864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t>News</a:t>
            </a:r>
          </a:p>
        </p:txBody>
      </p:sp>
      <p:sp>
        <p:nvSpPr>
          <p:cNvPr id="26" name="TextBox 25"/>
          <p:cNvSpPr txBox="1"/>
          <p:nvPr/>
        </p:nvSpPr>
        <p:spPr>
          <a:xfrm rot="17768815">
            <a:off x="4203842" y="2708759"/>
            <a:ext cx="2134545" cy="543867"/>
          </a:xfrm>
          <a:prstGeom prst="rect">
            <a:avLst/>
          </a:prstGeom>
          <a:noFill/>
        </p:spPr>
        <p:txBody>
          <a:bodyPr wrap="square" rtlCol="0">
            <a:spAutoFit/>
          </a:bodyPr>
          <a:lstStyle/>
          <a:p>
            <a:r>
              <a:rPr lang="en-US" sz="1467" dirty="0"/>
              <a:t>Situational</a:t>
            </a:r>
          </a:p>
          <a:p>
            <a:r>
              <a:rPr lang="en-US" sz="1467" dirty="0"/>
              <a:t>awareness</a:t>
            </a:r>
          </a:p>
        </p:txBody>
      </p:sp>
      <p:cxnSp>
        <p:nvCxnSpPr>
          <p:cNvPr id="33" name="Straight Arrow Connector 32"/>
          <p:cNvCxnSpPr>
            <a:stCxn id="23" idx="3"/>
            <a:endCxn id="10" idx="0"/>
          </p:cNvCxnSpPr>
          <p:nvPr/>
        </p:nvCxnSpPr>
        <p:spPr>
          <a:xfrm>
            <a:off x="2180712" y="3689434"/>
            <a:ext cx="576088" cy="403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4" idx="3"/>
          </p:cNvCxnSpPr>
          <p:nvPr/>
        </p:nvCxnSpPr>
        <p:spPr>
          <a:xfrm>
            <a:off x="2198392" y="4424105"/>
            <a:ext cx="558409" cy="16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25" idx="3"/>
            <a:endCxn id="10" idx="7"/>
          </p:cNvCxnSpPr>
          <p:nvPr/>
        </p:nvCxnSpPr>
        <p:spPr>
          <a:xfrm flipV="1">
            <a:off x="2198392" y="4837107"/>
            <a:ext cx="558409" cy="3216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4608979" y="2472139"/>
            <a:ext cx="914467" cy="195196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4618165" y="4397374"/>
            <a:ext cx="172176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4618165" y="4440839"/>
            <a:ext cx="1721763" cy="10942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172517" y="4314104"/>
            <a:ext cx="1482667" cy="119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20" idx="0"/>
          </p:cNvCxnSpPr>
          <p:nvPr/>
        </p:nvCxnSpPr>
        <p:spPr>
          <a:xfrm>
            <a:off x="8073024" y="4326102"/>
            <a:ext cx="1582160" cy="8367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endCxn id="16" idx="7"/>
          </p:cNvCxnSpPr>
          <p:nvPr/>
        </p:nvCxnSpPr>
        <p:spPr>
          <a:xfrm flipV="1">
            <a:off x="8073024" y="4837106"/>
            <a:ext cx="1582160" cy="6980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8178944" y="5535117"/>
            <a:ext cx="147624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4915816" y="4397374"/>
            <a:ext cx="1185133" cy="379656"/>
          </a:xfrm>
          <a:prstGeom prst="rect">
            <a:avLst/>
          </a:prstGeom>
          <a:noFill/>
        </p:spPr>
        <p:txBody>
          <a:bodyPr wrap="square" rtlCol="0">
            <a:spAutoFit/>
          </a:bodyPr>
          <a:lstStyle/>
          <a:p>
            <a:r>
              <a:rPr lang="en-US" sz="1867" dirty="0"/>
              <a:t>Incident</a:t>
            </a:r>
          </a:p>
        </p:txBody>
      </p:sp>
      <p:sp>
        <p:nvSpPr>
          <p:cNvPr id="64" name="TextBox 63"/>
          <p:cNvSpPr txBox="1"/>
          <p:nvPr/>
        </p:nvSpPr>
        <p:spPr>
          <a:xfrm>
            <a:off x="8376983" y="3996692"/>
            <a:ext cx="1185133" cy="666977"/>
          </a:xfrm>
          <a:prstGeom prst="rect">
            <a:avLst/>
          </a:prstGeom>
          <a:noFill/>
        </p:spPr>
        <p:txBody>
          <a:bodyPr wrap="square" rtlCol="0">
            <a:spAutoFit/>
          </a:bodyPr>
          <a:lstStyle/>
          <a:p>
            <a:pPr algn="ctr"/>
            <a:r>
              <a:rPr lang="en-US" sz="1867" dirty="0"/>
              <a:t>Technical task</a:t>
            </a:r>
          </a:p>
        </p:txBody>
      </p:sp>
      <p:sp>
        <p:nvSpPr>
          <p:cNvPr id="65" name="Rectangle 64"/>
          <p:cNvSpPr/>
          <p:nvPr/>
        </p:nvSpPr>
        <p:spPr>
          <a:xfrm>
            <a:off x="10077555" y="2625107"/>
            <a:ext cx="1016624" cy="350930"/>
          </a:xfrm>
          <a:prstGeom prst="rect">
            <a:avLst/>
          </a:prstGeom>
        </p:spPr>
        <p:txBody>
          <a:bodyPr wrap="none">
            <a:spAutoFit/>
          </a:bodyPr>
          <a:lstStyle/>
          <a:p>
            <a:pPr algn="ctr" defTabSz="1718690">
              <a:lnSpc>
                <a:spcPct val="90000"/>
              </a:lnSpc>
              <a:spcBef>
                <a:spcPct val="0"/>
              </a:spcBef>
              <a:spcAft>
                <a:spcPct val="35000"/>
              </a:spcAft>
            </a:pPr>
            <a:r>
              <a:rPr lang="en-US" sz="1867" dirty="0"/>
              <a:t>3</a:t>
            </a:r>
            <a:r>
              <a:rPr lang="en-US" sz="1867" baseline="30000" dirty="0"/>
              <a:t>rd</a:t>
            </a:r>
            <a:r>
              <a:rPr lang="en-US" sz="1867" dirty="0"/>
              <a:t> level</a:t>
            </a:r>
          </a:p>
        </p:txBody>
      </p:sp>
      <p:sp>
        <p:nvSpPr>
          <p:cNvPr id="67" name="Rectangle 66"/>
          <p:cNvSpPr/>
          <p:nvPr/>
        </p:nvSpPr>
        <p:spPr>
          <a:xfrm>
            <a:off x="3121005" y="2625107"/>
            <a:ext cx="1000595" cy="350930"/>
          </a:xfrm>
          <a:prstGeom prst="rect">
            <a:avLst/>
          </a:prstGeom>
        </p:spPr>
        <p:txBody>
          <a:bodyPr wrap="none">
            <a:spAutoFit/>
          </a:bodyPr>
          <a:lstStyle/>
          <a:p>
            <a:pPr algn="ctr" defTabSz="1718690">
              <a:lnSpc>
                <a:spcPct val="90000"/>
              </a:lnSpc>
              <a:spcBef>
                <a:spcPct val="0"/>
              </a:spcBef>
              <a:spcAft>
                <a:spcPct val="35000"/>
              </a:spcAft>
            </a:pPr>
            <a:r>
              <a:rPr lang="en-US" sz="1867" dirty="0"/>
              <a:t>1</a:t>
            </a:r>
            <a:r>
              <a:rPr lang="en-US" sz="1867" baseline="30000" dirty="0"/>
              <a:t>st</a:t>
            </a:r>
            <a:r>
              <a:rPr lang="en-US" sz="1867" dirty="0"/>
              <a:t> level</a:t>
            </a:r>
          </a:p>
        </p:txBody>
      </p:sp>
      <p:cxnSp>
        <p:nvCxnSpPr>
          <p:cNvPr id="36" name="Straight Arrow Connector 35">
            <a:extLst>
              <a:ext uri="{FF2B5EF4-FFF2-40B4-BE49-F238E27FC236}">
                <a16:creationId xmlns:a16="http://schemas.microsoft.com/office/drawing/2014/main" id="{EC8F6566-B0FE-B647-9D71-136B5DFC4C22}"/>
              </a:ext>
            </a:extLst>
          </p:cNvPr>
          <p:cNvCxnSpPr>
            <a:cxnSpLocks/>
          </p:cNvCxnSpPr>
          <p:nvPr/>
        </p:nvCxnSpPr>
        <p:spPr>
          <a:xfrm flipV="1">
            <a:off x="7067581" y="2485505"/>
            <a:ext cx="0" cy="1511187"/>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809F139-5A26-B549-BAFF-56A84393FB36}"/>
              </a:ext>
            </a:extLst>
          </p:cNvPr>
          <p:cNvSpPr txBox="1"/>
          <p:nvPr/>
        </p:nvSpPr>
        <p:spPr>
          <a:xfrm rot="16200000">
            <a:off x="6254249" y="2895115"/>
            <a:ext cx="1605824" cy="543867"/>
          </a:xfrm>
          <a:prstGeom prst="rect">
            <a:avLst/>
          </a:prstGeom>
          <a:noFill/>
        </p:spPr>
        <p:txBody>
          <a:bodyPr wrap="square" rtlCol="0">
            <a:spAutoFit/>
          </a:bodyPr>
          <a:lstStyle/>
          <a:p>
            <a:r>
              <a:rPr lang="en-US" sz="1467" dirty="0"/>
              <a:t>Reporting &amp; Supervision</a:t>
            </a:r>
          </a:p>
        </p:txBody>
      </p:sp>
      <p:sp>
        <p:nvSpPr>
          <p:cNvPr id="66" name="Rectangle 65"/>
          <p:cNvSpPr/>
          <p:nvPr/>
        </p:nvSpPr>
        <p:spPr>
          <a:xfrm>
            <a:off x="6800869" y="2625107"/>
            <a:ext cx="1051890" cy="350930"/>
          </a:xfrm>
          <a:prstGeom prst="rect">
            <a:avLst/>
          </a:prstGeom>
        </p:spPr>
        <p:txBody>
          <a:bodyPr wrap="none">
            <a:spAutoFit/>
          </a:bodyPr>
          <a:lstStyle/>
          <a:p>
            <a:pPr algn="ctr" defTabSz="1718690">
              <a:lnSpc>
                <a:spcPct val="90000"/>
              </a:lnSpc>
              <a:spcBef>
                <a:spcPct val="0"/>
              </a:spcBef>
              <a:spcAft>
                <a:spcPct val="35000"/>
              </a:spcAft>
            </a:pPr>
            <a:r>
              <a:rPr lang="en-US" sz="1867" dirty="0"/>
              <a:t>2</a:t>
            </a:r>
            <a:r>
              <a:rPr lang="en-US" sz="1867" baseline="30000" dirty="0"/>
              <a:t>nd</a:t>
            </a:r>
            <a:r>
              <a:rPr lang="en-US" sz="1867" dirty="0"/>
              <a:t> level</a:t>
            </a:r>
          </a:p>
        </p:txBody>
      </p:sp>
      <p:sp>
        <p:nvSpPr>
          <p:cNvPr id="5" name="Title 1">
            <a:extLst>
              <a:ext uri="{FF2B5EF4-FFF2-40B4-BE49-F238E27FC236}">
                <a16:creationId xmlns:a16="http://schemas.microsoft.com/office/drawing/2014/main" id="{9E93ED27-B72C-9E90-12A1-2991F4DF6031}"/>
              </a:ext>
            </a:extLst>
          </p:cNvPr>
          <p:cNvSpPr txBox="1">
            <a:spLocks/>
          </p:cNvSpPr>
          <p:nvPr/>
        </p:nvSpPr>
        <p:spPr>
          <a:xfrm>
            <a:off x="362072" y="167409"/>
            <a:ext cx="10998900" cy="979800"/>
          </a:xfrm>
          <a:prstGeom prst="rect">
            <a:avLst/>
          </a:prstGeom>
          <a:noFill/>
          <a:ln>
            <a:noFill/>
          </a:ln>
        </p:spPr>
        <p:txBody>
          <a:bodyPr spcFirstLastPara="1" wrap="square" lIns="121900" tIns="121900" rIns="121900" bIns="121900" anchor="t" anchorCtr="0">
            <a:normAutofit fontScale="25000" lnSpcReduction="20000"/>
          </a:bodyPr>
          <a:lstStyle>
            <a:lvl1pPr lvl="0" algn="l" defTabSz="914400" rtl="0" eaLnBrk="1" latinLnBrk="0" hangingPunct="1">
              <a:lnSpc>
                <a:spcPct val="100000"/>
              </a:lnSpc>
              <a:spcBef>
                <a:spcPts val="0"/>
              </a:spcBef>
              <a:spcAft>
                <a:spcPts val="0"/>
              </a:spcAft>
              <a:buSzPts val="3700"/>
              <a:buNone/>
              <a:defRPr sz="5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r>
              <a:rPr lang="en-GH" sz="11200" b="1" dirty="0">
                <a:solidFill>
                  <a:schemeClr val="tx1"/>
                </a:solidFill>
              </a:rPr>
              <a:t>Example of Service Adoption</a:t>
            </a:r>
          </a:p>
          <a:p>
            <a:endParaRPr lang="en-GH" dirty="0">
              <a:solidFill>
                <a:schemeClr val="tx1"/>
              </a:solidFill>
            </a:endParaRPr>
          </a:p>
          <a:p>
            <a:r>
              <a:rPr lang="en-GH" dirty="0">
                <a:solidFill>
                  <a:schemeClr val="tx1"/>
                </a:solidFill>
              </a:rPr>
              <a:t> Information Security Incidnet report Accfeptance </a:t>
            </a:r>
          </a:p>
        </p:txBody>
      </p:sp>
      <p:sp>
        <p:nvSpPr>
          <p:cNvPr id="6" name="TextBox 5">
            <a:extLst>
              <a:ext uri="{FF2B5EF4-FFF2-40B4-BE49-F238E27FC236}">
                <a16:creationId xmlns:a16="http://schemas.microsoft.com/office/drawing/2014/main" id="{005F3292-FCE3-8FBC-9B48-CB6C37FEE99E}"/>
              </a:ext>
            </a:extLst>
          </p:cNvPr>
          <p:cNvSpPr txBox="1"/>
          <p:nvPr/>
        </p:nvSpPr>
        <p:spPr>
          <a:xfrm>
            <a:off x="264513" y="1086638"/>
            <a:ext cx="1793830" cy="2246769"/>
          </a:xfrm>
          <a:prstGeom prst="rect">
            <a:avLst/>
          </a:prstGeom>
          <a:noFill/>
        </p:spPr>
        <p:txBody>
          <a:bodyPr wrap="square" rtlCol="0">
            <a:spAutoFit/>
          </a:bodyPr>
          <a:lstStyle/>
          <a:p>
            <a:r>
              <a:rPr lang="en-GH" sz="2000" b="1" dirty="0"/>
              <a:t>Channels </a:t>
            </a:r>
            <a:br>
              <a:rPr lang="en-GH" sz="2000" b="1" dirty="0"/>
            </a:br>
            <a:r>
              <a:rPr lang="en-GH" sz="2000" b="1" dirty="0"/>
              <a:t>- Email</a:t>
            </a:r>
            <a:br>
              <a:rPr lang="en-GH" sz="2000" b="1" dirty="0"/>
            </a:br>
            <a:r>
              <a:rPr lang="en-GH" sz="2000" b="1" dirty="0"/>
              <a:t>-Text</a:t>
            </a:r>
          </a:p>
          <a:p>
            <a:r>
              <a:rPr lang="en-GH" sz="2000" b="1" dirty="0"/>
              <a:t>- Phone </a:t>
            </a:r>
            <a:br>
              <a:rPr lang="en-GH" sz="2000" b="1" dirty="0"/>
            </a:br>
            <a:r>
              <a:rPr lang="en-GH" sz="2000" b="1" dirty="0"/>
              <a:t>-WhatsApp</a:t>
            </a:r>
            <a:br>
              <a:rPr lang="en-GH" sz="2000" b="1" dirty="0"/>
            </a:br>
            <a:r>
              <a:rPr lang="en-GH" sz="2000" b="1" dirty="0"/>
              <a:t>- IR Form on Website </a:t>
            </a:r>
          </a:p>
        </p:txBody>
      </p:sp>
      <p:sp>
        <p:nvSpPr>
          <p:cNvPr id="11" name="TextBox 10">
            <a:extLst>
              <a:ext uri="{FF2B5EF4-FFF2-40B4-BE49-F238E27FC236}">
                <a16:creationId xmlns:a16="http://schemas.microsoft.com/office/drawing/2014/main" id="{72E25323-D582-6EFC-89BE-214AE64851E4}"/>
              </a:ext>
            </a:extLst>
          </p:cNvPr>
          <p:cNvSpPr txBox="1"/>
          <p:nvPr/>
        </p:nvSpPr>
        <p:spPr>
          <a:xfrm>
            <a:off x="1327759" y="6388274"/>
            <a:ext cx="8234357" cy="461665"/>
          </a:xfrm>
          <a:prstGeom prst="rect">
            <a:avLst/>
          </a:prstGeom>
          <a:noFill/>
        </p:spPr>
        <p:txBody>
          <a:bodyPr wrap="square" rtlCol="0">
            <a:spAutoFit/>
          </a:bodyPr>
          <a:lstStyle/>
          <a:p>
            <a:r>
              <a:rPr lang="en-GH" sz="2400" dirty="0"/>
              <a:t>Tools : - Request Tracker Incident Response (RTIR) </a:t>
            </a:r>
          </a:p>
        </p:txBody>
      </p:sp>
    </p:spTree>
    <p:extLst>
      <p:ext uri="{BB962C8B-B14F-4D97-AF65-F5344CB8AC3E}">
        <p14:creationId xmlns:p14="http://schemas.microsoft.com/office/powerpoint/2010/main" val="319141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0795E-0103-0CEB-E560-F5CFF8F8EF7F}"/>
              </a:ext>
            </a:extLst>
          </p:cNvPr>
          <p:cNvSpPr>
            <a:spLocks noGrp="1"/>
          </p:cNvSpPr>
          <p:nvPr>
            <p:ph type="title"/>
          </p:nvPr>
        </p:nvSpPr>
        <p:spPr/>
        <p:txBody>
          <a:bodyPr>
            <a:normAutofit fontScale="90000"/>
          </a:bodyPr>
          <a:lstStyle/>
          <a:p>
            <a:r>
              <a:rPr lang="en-GH" dirty="0">
                <a:solidFill>
                  <a:schemeClr val="tx1"/>
                </a:solidFill>
              </a:rPr>
              <a:t>EG: Service Adoption National CSIRT</a:t>
            </a:r>
          </a:p>
        </p:txBody>
      </p:sp>
      <p:sp>
        <p:nvSpPr>
          <p:cNvPr id="3" name="Text Placeholder 2">
            <a:extLst>
              <a:ext uri="{FF2B5EF4-FFF2-40B4-BE49-F238E27FC236}">
                <a16:creationId xmlns:a16="http://schemas.microsoft.com/office/drawing/2014/main" id="{BFDF08DB-719C-8020-F2F2-1267F5D1FC41}"/>
              </a:ext>
            </a:extLst>
          </p:cNvPr>
          <p:cNvSpPr>
            <a:spLocks noGrp="1"/>
          </p:cNvSpPr>
          <p:nvPr>
            <p:ph type="body" idx="1"/>
          </p:nvPr>
        </p:nvSpPr>
        <p:spPr/>
        <p:txBody>
          <a:bodyPr>
            <a:normAutofit fontScale="92500" lnSpcReduction="10000"/>
          </a:bodyPr>
          <a:lstStyle/>
          <a:p>
            <a:r>
              <a:rPr lang="en-GH" dirty="0"/>
              <a:t>Authority :  No authority on Networks </a:t>
            </a:r>
          </a:p>
          <a:p>
            <a:r>
              <a:rPr lang="en-GH" dirty="0"/>
              <a:t>Coordinating function </a:t>
            </a:r>
          </a:p>
          <a:p>
            <a:r>
              <a:rPr lang="en-GH" dirty="0"/>
              <a:t>Support teams to handle Incidents </a:t>
            </a:r>
          </a:p>
          <a:p>
            <a:r>
              <a:rPr lang="en-GH" dirty="0"/>
              <a:t>Constituency: Public, sector CSIRTs </a:t>
            </a:r>
          </a:p>
          <a:p>
            <a:endParaRPr lang="en-GH" dirty="0"/>
          </a:p>
          <a:p>
            <a:pPr marL="76200" indent="0">
              <a:buNone/>
            </a:pPr>
            <a:r>
              <a:rPr lang="en-GH" dirty="0"/>
              <a:t>Initial Service Adopt</a:t>
            </a:r>
            <a:br>
              <a:rPr lang="en-GH" dirty="0"/>
            </a:br>
            <a:r>
              <a:rPr lang="en-GH" dirty="0"/>
              <a:t>1. Information Security Incidnet Report acceptance </a:t>
            </a:r>
            <a:br>
              <a:rPr lang="en-GH" dirty="0"/>
            </a:br>
            <a:r>
              <a:rPr lang="en-GH" dirty="0"/>
              <a:t>2. Information Security Incident Coordination</a:t>
            </a:r>
          </a:p>
          <a:p>
            <a:pPr marL="76200" indent="0">
              <a:buNone/>
            </a:pPr>
            <a:r>
              <a:rPr lang="en-GH" dirty="0"/>
              <a:t>3. Information Security Incident Analysis</a:t>
            </a:r>
          </a:p>
          <a:p>
            <a:pPr marL="76200" indent="0">
              <a:buNone/>
            </a:pPr>
            <a:r>
              <a:rPr lang="en-GH" dirty="0"/>
              <a:t>4. Migitgation and Recovery </a:t>
            </a:r>
          </a:p>
        </p:txBody>
      </p:sp>
      <p:sp>
        <p:nvSpPr>
          <p:cNvPr id="6" name="TextBox 5">
            <a:extLst>
              <a:ext uri="{FF2B5EF4-FFF2-40B4-BE49-F238E27FC236}">
                <a16:creationId xmlns:a16="http://schemas.microsoft.com/office/drawing/2014/main" id="{DBB3ED8E-E154-5A18-53D8-BE214F0CEA97}"/>
              </a:ext>
            </a:extLst>
          </p:cNvPr>
          <p:cNvSpPr txBox="1"/>
          <p:nvPr/>
        </p:nvSpPr>
        <p:spPr>
          <a:xfrm>
            <a:off x="8442544" y="4396636"/>
            <a:ext cx="2317314" cy="1077218"/>
          </a:xfrm>
          <a:prstGeom prst="rect">
            <a:avLst/>
          </a:prstGeom>
          <a:noFill/>
        </p:spPr>
        <p:txBody>
          <a:bodyPr wrap="square" rtlCol="0">
            <a:spAutoFit/>
          </a:bodyPr>
          <a:lstStyle/>
          <a:p>
            <a:r>
              <a:rPr lang="en-GB" sz="3200" dirty="0"/>
              <a:t>N</a:t>
            </a:r>
            <a:r>
              <a:rPr lang="en-GH" sz="3200" dirty="0"/>
              <a:t>ext add:</a:t>
            </a:r>
            <a:br>
              <a:rPr lang="en-GH" sz="3200" dirty="0"/>
            </a:br>
            <a:r>
              <a:rPr lang="en-GH" sz="3200" dirty="0"/>
              <a:t>ISAC  Service </a:t>
            </a:r>
          </a:p>
        </p:txBody>
      </p:sp>
      <p:sp>
        <p:nvSpPr>
          <p:cNvPr id="7" name="TextBox 6">
            <a:extLst>
              <a:ext uri="{FF2B5EF4-FFF2-40B4-BE49-F238E27FC236}">
                <a16:creationId xmlns:a16="http://schemas.microsoft.com/office/drawing/2014/main" id="{03DB0450-38D9-54C5-E3CA-3B2B715F72FB}"/>
              </a:ext>
            </a:extLst>
          </p:cNvPr>
          <p:cNvSpPr txBox="1"/>
          <p:nvPr/>
        </p:nvSpPr>
        <p:spPr>
          <a:xfrm>
            <a:off x="1427967" y="6187858"/>
            <a:ext cx="6688899" cy="646331"/>
          </a:xfrm>
          <a:prstGeom prst="rect">
            <a:avLst/>
          </a:prstGeom>
          <a:noFill/>
        </p:spPr>
        <p:txBody>
          <a:bodyPr wrap="square" rtlCol="0">
            <a:spAutoFit/>
          </a:bodyPr>
          <a:lstStyle/>
          <a:p>
            <a:r>
              <a:rPr lang="en-GH" sz="3600" dirty="0"/>
              <a:t>TOOLS : RTIR + MISP </a:t>
            </a:r>
          </a:p>
        </p:txBody>
      </p:sp>
    </p:spTree>
    <p:extLst>
      <p:ext uri="{BB962C8B-B14F-4D97-AF65-F5344CB8AC3E}">
        <p14:creationId xmlns:p14="http://schemas.microsoft.com/office/powerpoint/2010/main" val="3092618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E43E8-D80F-A05D-5B5A-DF4AA4B7511B}"/>
              </a:ext>
            </a:extLst>
          </p:cNvPr>
          <p:cNvSpPr>
            <a:spLocks noGrp="1"/>
          </p:cNvSpPr>
          <p:nvPr>
            <p:ph type="title"/>
          </p:nvPr>
        </p:nvSpPr>
        <p:spPr/>
        <p:txBody>
          <a:bodyPr>
            <a:noAutofit/>
          </a:bodyPr>
          <a:lstStyle/>
          <a:p>
            <a:r>
              <a:rPr lang="en-GH" sz="4000" dirty="0">
                <a:solidFill>
                  <a:schemeClr val="tx1"/>
                </a:solidFill>
              </a:rPr>
              <a:t>EG: Service  Adoption for Government CSIRTs</a:t>
            </a:r>
          </a:p>
        </p:txBody>
      </p:sp>
      <p:sp>
        <p:nvSpPr>
          <p:cNvPr id="3" name="Text Placeholder 2">
            <a:extLst>
              <a:ext uri="{FF2B5EF4-FFF2-40B4-BE49-F238E27FC236}">
                <a16:creationId xmlns:a16="http://schemas.microsoft.com/office/drawing/2014/main" id="{94251B53-FDA8-779A-E338-7AAAEFEF9DE6}"/>
              </a:ext>
            </a:extLst>
          </p:cNvPr>
          <p:cNvSpPr>
            <a:spLocks noGrp="1"/>
          </p:cNvSpPr>
          <p:nvPr>
            <p:ph type="body" idx="1"/>
          </p:nvPr>
        </p:nvSpPr>
        <p:spPr/>
        <p:txBody>
          <a:bodyPr>
            <a:normAutofit fontScale="92500" lnSpcReduction="10000"/>
          </a:bodyPr>
          <a:lstStyle/>
          <a:p>
            <a:r>
              <a:rPr lang="en-GH" dirty="0"/>
              <a:t>Authority: Authority over Government Network</a:t>
            </a:r>
          </a:p>
          <a:p>
            <a:r>
              <a:rPr lang="en-GH" dirty="0"/>
              <a:t>Coordinating function </a:t>
            </a:r>
          </a:p>
          <a:p>
            <a:r>
              <a:rPr lang="en-GH" dirty="0"/>
              <a:t>Support teams to handle Incidents </a:t>
            </a:r>
          </a:p>
          <a:p>
            <a:r>
              <a:rPr lang="en-GH" dirty="0"/>
              <a:t>Constituency: Government Agencies  </a:t>
            </a:r>
          </a:p>
          <a:p>
            <a:endParaRPr lang="en-GH" dirty="0"/>
          </a:p>
          <a:p>
            <a:pPr marL="76200" indent="0">
              <a:buNone/>
            </a:pPr>
            <a:r>
              <a:rPr lang="en-GH" dirty="0"/>
              <a:t>Initial Service Adopt</a:t>
            </a:r>
            <a:br>
              <a:rPr lang="en-GH" dirty="0"/>
            </a:br>
            <a:r>
              <a:rPr lang="en-GH" dirty="0"/>
              <a:t>1. Information Security Incidnet Report acceptance </a:t>
            </a:r>
            <a:br>
              <a:rPr lang="en-GH" dirty="0"/>
            </a:br>
            <a:r>
              <a:rPr lang="en-GH" dirty="0"/>
              <a:t>2. Information Security Incident Coordination</a:t>
            </a:r>
          </a:p>
          <a:p>
            <a:pPr marL="76200" indent="0">
              <a:buNone/>
            </a:pPr>
            <a:r>
              <a:rPr lang="en-GH" dirty="0"/>
              <a:t>3. Information Security Incident Analysis</a:t>
            </a:r>
          </a:p>
          <a:p>
            <a:pPr marL="76200" indent="0">
              <a:buNone/>
            </a:pPr>
            <a:r>
              <a:rPr lang="en-GH" dirty="0"/>
              <a:t>4. Migitgation and Recovery </a:t>
            </a:r>
          </a:p>
          <a:p>
            <a:pPr marL="76200" indent="0">
              <a:buNone/>
            </a:pPr>
            <a:endParaRPr lang="en-GH" dirty="0"/>
          </a:p>
        </p:txBody>
      </p:sp>
      <p:sp>
        <p:nvSpPr>
          <p:cNvPr id="5" name="TextBox 4">
            <a:extLst>
              <a:ext uri="{FF2B5EF4-FFF2-40B4-BE49-F238E27FC236}">
                <a16:creationId xmlns:a16="http://schemas.microsoft.com/office/drawing/2014/main" id="{6FFE62DA-47A3-6FB4-F816-7D159334FDD9}"/>
              </a:ext>
            </a:extLst>
          </p:cNvPr>
          <p:cNvSpPr txBox="1"/>
          <p:nvPr/>
        </p:nvSpPr>
        <p:spPr>
          <a:xfrm>
            <a:off x="8442544" y="4396636"/>
            <a:ext cx="2317314" cy="1077218"/>
          </a:xfrm>
          <a:prstGeom prst="rect">
            <a:avLst/>
          </a:prstGeom>
          <a:noFill/>
        </p:spPr>
        <p:txBody>
          <a:bodyPr wrap="square" rtlCol="0">
            <a:spAutoFit/>
          </a:bodyPr>
          <a:lstStyle/>
          <a:p>
            <a:r>
              <a:rPr lang="en-GB" sz="3200" dirty="0"/>
              <a:t>N</a:t>
            </a:r>
            <a:r>
              <a:rPr lang="en-GH" sz="3200" dirty="0"/>
              <a:t>ext add:</a:t>
            </a:r>
            <a:br>
              <a:rPr lang="en-GH" sz="3200" dirty="0"/>
            </a:br>
            <a:r>
              <a:rPr lang="en-GH" sz="3200" dirty="0"/>
              <a:t>SOC  Service </a:t>
            </a:r>
          </a:p>
        </p:txBody>
      </p:sp>
      <p:sp>
        <p:nvSpPr>
          <p:cNvPr id="6" name="TextBox 5">
            <a:extLst>
              <a:ext uri="{FF2B5EF4-FFF2-40B4-BE49-F238E27FC236}">
                <a16:creationId xmlns:a16="http://schemas.microsoft.com/office/drawing/2014/main" id="{10013B40-0B22-F7F6-021F-FBC74A12E5A6}"/>
              </a:ext>
            </a:extLst>
          </p:cNvPr>
          <p:cNvSpPr txBox="1"/>
          <p:nvPr/>
        </p:nvSpPr>
        <p:spPr>
          <a:xfrm>
            <a:off x="1640909" y="6091833"/>
            <a:ext cx="6275540" cy="523220"/>
          </a:xfrm>
          <a:prstGeom prst="rect">
            <a:avLst/>
          </a:prstGeom>
          <a:noFill/>
        </p:spPr>
        <p:txBody>
          <a:bodyPr wrap="square" rtlCol="0">
            <a:spAutoFit/>
          </a:bodyPr>
          <a:lstStyle/>
          <a:p>
            <a:r>
              <a:rPr lang="en-GH" sz="2800" dirty="0"/>
              <a:t>TOOLS – RTIR + SIEM </a:t>
            </a:r>
          </a:p>
        </p:txBody>
      </p:sp>
    </p:spTree>
    <p:extLst>
      <p:ext uri="{BB962C8B-B14F-4D97-AF65-F5344CB8AC3E}">
        <p14:creationId xmlns:p14="http://schemas.microsoft.com/office/powerpoint/2010/main" val="1250497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50071-5047-1F80-7B9A-4B1F8F7ED61F}"/>
              </a:ext>
            </a:extLst>
          </p:cNvPr>
          <p:cNvSpPr>
            <a:spLocks noGrp="1"/>
          </p:cNvSpPr>
          <p:nvPr>
            <p:ph type="title"/>
          </p:nvPr>
        </p:nvSpPr>
        <p:spPr/>
        <p:txBody>
          <a:bodyPr/>
          <a:lstStyle/>
          <a:p>
            <a:r>
              <a:rPr lang="en-GH" dirty="0"/>
              <a:t>Selecting Services using Risk Profile </a:t>
            </a:r>
          </a:p>
        </p:txBody>
      </p:sp>
      <p:sp>
        <p:nvSpPr>
          <p:cNvPr id="3" name="Content Placeholder 2">
            <a:extLst>
              <a:ext uri="{FF2B5EF4-FFF2-40B4-BE49-F238E27FC236}">
                <a16:creationId xmlns:a16="http://schemas.microsoft.com/office/drawing/2014/main" id="{9EA7340F-A942-D3F6-7B9C-2283CE2F4869}"/>
              </a:ext>
            </a:extLst>
          </p:cNvPr>
          <p:cNvSpPr>
            <a:spLocks noGrp="1"/>
          </p:cNvSpPr>
          <p:nvPr>
            <p:ph idx="10"/>
          </p:nvPr>
        </p:nvSpPr>
        <p:spPr/>
        <p:txBody>
          <a:bodyPr/>
          <a:lstStyle/>
          <a:p>
            <a:pPr marL="285750" indent="-285750">
              <a:buFont typeface="Arial" panose="020B0604020202020204" pitchFamily="34" charset="0"/>
              <a:buChar char="•"/>
            </a:pPr>
            <a:r>
              <a:rPr lang="en-GB" sz="2400" dirty="0"/>
              <a:t>Risk-based thinking ensures that resources target the most critical threats. It shifts organizations from reactive response to proactive risk mitigation.</a:t>
            </a:r>
          </a:p>
          <a:p>
            <a:pPr marL="285750" indent="-285750">
              <a:buFont typeface="Arial" panose="020B0604020202020204" pitchFamily="34" charset="0"/>
              <a:buChar char="•"/>
            </a:pPr>
            <a:r>
              <a:rPr lang="en-GB" sz="2400" dirty="0"/>
              <a:t>CSIRT functions should match risk exposure. High-value systems require rapid detection and containment. Use a risk-tier matrix for prioritization.</a:t>
            </a:r>
          </a:p>
          <a:p>
            <a:pPr marL="342900" indent="-342900">
              <a:buFont typeface="Arial" panose="020B0604020202020204" pitchFamily="34" charset="0"/>
              <a:buChar char="•"/>
              <a:defRPr sz="2000"/>
            </a:pPr>
            <a:r>
              <a:rPr lang="en-GB" sz="2400" dirty="0"/>
              <a:t>A risk-based approach ensures CSIRT alignment with organizational </a:t>
            </a:r>
            <a:r>
              <a:rPr lang="en-GB" sz="2400" err="1"/>
              <a:t>priorities</a:t>
            </a:r>
            <a:r>
              <a:rPr lang="en-GB" sz="2400"/>
              <a:t>.</a:t>
            </a:r>
          </a:p>
          <a:p>
            <a:pPr marL="342900" indent="-342900">
              <a:buFont typeface="Arial" panose="020B0604020202020204" pitchFamily="34" charset="0"/>
              <a:buChar char="•"/>
              <a:defRPr sz="2000"/>
            </a:pPr>
            <a:r>
              <a:rPr lang="en-GB" sz="2400"/>
              <a:t>It </a:t>
            </a:r>
            <a:r>
              <a:rPr lang="en-GB" sz="2400" dirty="0"/>
              <a:t>transforms cybersecurity from a reactive </a:t>
            </a:r>
            <a:r>
              <a:rPr lang="en-GB" sz="2400" dirty="0" err="1"/>
              <a:t>defense</a:t>
            </a:r>
            <a:r>
              <a:rPr lang="en-GB" sz="2400" dirty="0"/>
              <a:t> to a strategic enabler.</a:t>
            </a:r>
          </a:p>
          <a:p>
            <a:endParaRPr lang="en-GB" sz="2400" dirty="0"/>
          </a:p>
          <a:p>
            <a:endParaRPr lang="en-GH" dirty="0"/>
          </a:p>
        </p:txBody>
      </p:sp>
    </p:spTree>
    <p:extLst>
      <p:ext uri="{BB962C8B-B14F-4D97-AF65-F5344CB8AC3E}">
        <p14:creationId xmlns:p14="http://schemas.microsoft.com/office/powerpoint/2010/main" val="4055249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E6C4-02B4-B2FE-826B-802B2E879E33}"/>
              </a:ext>
            </a:extLst>
          </p:cNvPr>
          <p:cNvSpPr>
            <a:spLocks noGrp="1"/>
          </p:cNvSpPr>
          <p:nvPr>
            <p:ph type="title"/>
          </p:nvPr>
        </p:nvSpPr>
        <p:spPr/>
        <p:txBody>
          <a:bodyPr/>
          <a:lstStyle/>
          <a:p>
            <a:r>
              <a:rPr lang="en-GH" dirty="0"/>
              <a:t>Conclusion</a:t>
            </a:r>
          </a:p>
        </p:txBody>
      </p:sp>
      <p:sp>
        <p:nvSpPr>
          <p:cNvPr id="3" name="Content Placeholder 2">
            <a:extLst>
              <a:ext uri="{FF2B5EF4-FFF2-40B4-BE49-F238E27FC236}">
                <a16:creationId xmlns:a16="http://schemas.microsoft.com/office/drawing/2014/main" id="{B329C11A-3418-981D-4B0E-BC45840476D6}"/>
              </a:ext>
            </a:extLst>
          </p:cNvPr>
          <p:cNvSpPr>
            <a:spLocks noGrp="1"/>
          </p:cNvSpPr>
          <p:nvPr>
            <p:ph idx="10"/>
          </p:nvPr>
        </p:nvSpPr>
        <p:spPr/>
        <p:txBody>
          <a:bodyPr/>
          <a:lstStyle/>
          <a:p>
            <a:r>
              <a:rPr lang="en-GH" sz="3600" dirty="0"/>
              <a:t>Rule of Thumb – Start small and Add more Services as you grow. </a:t>
            </a:r>
          </a:p>
          <a:p>
            <a:r>
              <a:rPr lang="en-GH" sz="3600" dirty="0"/>
              <a:t>More services mens more staff.</a:t>
            </a:r>
          </a:p>
          <a:p>
            <a:r>
              <a:rPr lang="en-GH" sz="3600" dirty="0"/>
              <a:t>Services depend on mission and authority of the CSIRT.</a:t>
            </a:r>
          </a:p>
          <a:p>
            <a:r>
              <a:rPr lang="en-GH" sz="3600" dirty="0"/>
              <a:t>Tools depend on  services selected </a:t>
            </a:r>
          </a:p>
          <a:p>
            <a:endParaRPr lang="en-GH" sz="2400" dirty="0"/>
          </a:p>
        </p:txBody>
      </p:sp>
    </p:spTree>
    <p:extLst>
      <p:ext uri="{BB962C8B-B14F-4D97-AF65-F5344CB8AC3E}">
        <p14:creationId xmlns:p14="http://schemas.microsoft.com/office/powerpoint/2010/main" val="1314299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5791C4-ACAF-7BCE-FB9A-A35DD3E0E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4" y="3174"/>
            <a:ext cx="12191299" cy="6854825"/>
          </a:xfrm>
          <a:prstGeom prst="rect">
            <a:avLst/>
          </a:prstGeom>
        </p:spPr>
      </p:pic>
      <p:sp>
        <p:nvSpPr>
          <p:cNvPr id="3" name="Content Placeholder 2"/>
          <p:cNvSpPr txBox="1">
            <a:spLocks/>
          </p:cNvSpPr>
          <p:nvPr/>
        </p:nvSpPr>
        <p:spPr>
          <a:xfrm>
            <a:off x="791090" y="2005289"/>
            <a:ext cx="6991038" cy="80054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5400" b="1" dirty="0">
                <a:latin typeface="Open Sans" panose="020B0606030504020204"/>
              </a:rPr>
              <a:t>Thank you</a:t>
            </a:r>
            <a:endParaRPr lang="en-US" sz="4800" b="1" dirty="0">
              <a:latin typeface="Open Sans" panose="020B0606030504020204"/>
            </a:endParaRPr>
          </a:p>
          <a:p>
            <a:pPr marL="756000" lvl="2">
              <a:lnSpc>
                <a:spcPct val="120000"/>
              </a:lnSpc>
              <a:buClr>
                <a:schemeClr val="accent2"/>
              </a:buClr>
            </a:pPr>
            <a:endParaRPr lang="en-US" sz="1800" dirty="0"/>
          </a:p>
          <a:p>
            <a:pPr lvl="1"/>
            <a:endParaRPr lang="en-US" sz="1600" dirty="0"/>
          </a:p>
          <a:p>
            <a:pPr marL="457200" lvl="1" indent="0">
              <a:buNone/>
            </a:pPr>
            <a:endParaRPr lang="en-US" sz="1600" dirty="0"/>
          </a:p>
          <a:p>
            <a:pPr marL="457200" lvl="1" indent="0">
              <a:buNone/>
            </a:pPr>
            <a:r>
              <a:rPr lang="en-US" dirty="0">
                <a:hlinkClick r:id="rId3"/>
              </a:rPr>
              <a:t>eric@first.org</a:t>
            </a:r>
            <a:endParaRPr lang="en-US" dirty="0"/>
          </a:p>
          <a:p>
            <a:pPr marL="457200" lvl="1" indent="0">
              <a:buNone/>
            </a:pPr>
            <a:r>
              <a:rPr lang="en-US" dirty="0">
                <a:hlinkClick r:id="rId4"/>
              </a:rPr>
              <a:t>Lawrence@first.org</a:t>
            </a:r>
            <a:endParaRPr lang="en-US" dirty="0"/>
          </a:p>
          <a:p>
            <a:pPr marL="457200" lvl="1" indent="0">
              <a:buNone/>
            </a:pPr>
            <a:endParaRPr lang="en-US" sz="1600" dirty="0"/>
          </a:p>
          <a:p>
            <a:pPr lvl="1"/>
            <a:endParaRPr lang="en-US" sz="1600" dirty="0"/>
          </a:p>
          <a:p>
            <a:pPr marL="914400" lvl="2" indent="0">
              <a:buFont typeface="Arial" panose="020B0604020202020204" pitchFamily="34" charset="0"/>
              <a:buNone/>
            </a:pPr>
            <a:endParaRPr lang="en-US" sz="1400" dirty="0"/>
          </a:p>
          <a:p>
            <a:pPr marL="914400" lvl="2" indent="0">
              <a:buFont typeface="Arial" panose="020B0604020202020204" pitchFamily="34" charset="0"/>
              <a:buNone/>
            </a:pPr>
            <a:endParaRPr lang="en-US" sz="1400" dirty="0"/>
          </a:p>
          <a:p>
            <a:pPr marL="914400" lvl="2" indent="0">
              <a:buFont typeface="Arial" panose="020B0604020202020204" pitchFamily="34" charset="0"/>
              <a:buNone/>
            </a:pPr>
            <a:r>
              <a:rPr lang="en-US" sz="1400" dirty="0"/>
              <a:t> </a:t>
            </a:r>
          </a:p>
          <a:p>
            <a:pPr marL="756000" lvl="2">
              <a:buClr>
                <a:schemeClr val="accent2"/>
              </a:buClr>
            </a:pPr>
            <a:endParaRPr lang="en-US" sz="1600" dirty="0"/>
          </a:p>
        </p:txBody>
      </p:sp>
    </p:spTree>
    <p:extLst>
      <p:ext uri="{BB962C8B-B14F-4D97-AF65-F5344CB8AC3E}">
        <p14:creationId xmlns:p14="http://schemas.microsoft.com/office/powerpoint/2010/main" val="168750099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RST-TRAINING-AJCCBC-SIM3.potx" id="{1792A61C-71C0-4163-AD76-23C885C631F4}" vid="{AF4E825C-D08E-416B-A72E-B112957AD2F7}"/>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FIRST-TRAINING-AJCCBC</Template>
  <TotalTime>3495</TotalTime>
  <Words>1155</Words>
  <Application>Microsoft Macintosh PowerPoint</Application>
  <PresentationFormat>Widescreen</PresentationFormat>
  <Paragraphs>140</Paragraphs>
  <Slides>19</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Fira Sans</vt:lpstr>
      <vt:lpstr>Noto Sans Symbols</vt:lpstr>
      <vt:lpstr>Open Sans</vt:lpstr>
      <vt:lpstr>Open Sans Light</vt:lpstr>
      <vt:lpstr>Wingdings</vt:lpstr>
      <vt:lpstr>Tema do Office</vt:lpstr>
      <vt:lpstr>PowerPoint Presentation</vt:lpstr>
      <vt:lpstr>PowerPoint Presentation</vt:lpstr>
      <vt:lpstr>Who we are:</vt:lpstr>
      <vt:lpstr>Who we are:</vt:lpstr>
      <vt:lpstr>Focus Areas</vt:lpstr>
      <vt:lpstr>FIRST Standards</vt:lpstr>
      <vt:lpstr>FIRST CSIRT SERVICE FRAMEWORK</vt:lpstr>
      <vt:lpstr>Security Teams Type  - by FIRST</vt:lpstr>
      <vt:lpstr>CSIRT Services - Adoption</vt:lpstr>
      <vt:lpstr>PowerPoint Presentation</vt:lpstr>
      <vt:lpstr>PSIRT</vt:lpstr>
      <vt:lpstr>SOCs</vt:lpstr>
      <vt:lpstr>Defining CSIRT Services</vt:lpstr>
      <vt:lpstr>Roles </vt:lpstr>
      <vt:lpstr>EG: Service Adoption National CSIRT</vt:lpstr>
      <vt:lpstr>EG: Service  Adoption for Government CSIRTs</vt:lpstr>
      <vt:lpstr>Selecting Services using Risk Profile </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Eric Akumiah</cp:lastModifiedBy>
  <cp:revision>116</cp:revision>
  <dcterms:created xsi:type="dcterms:W3CDTF">2024-10-15T09:46:08Z</dcterms:created>
  <dcterms:modified xsi:type="dcterms:W3CDTF">2025-11-19T06:51:31Z</dcterms:modified>
</cp:coreProperties>
</file>