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09" r:id="rId5"/>
    <p:sldMasterId id="2147483713" r:id="rId6"/>
    <p:sldMasterId id="2147483722" r:id="rId7"/>
  </p:sldMasterIdLst>
  <p:notesMasterIdLst>
    <p:notesMasterId r:id="rId22"/>
  </p:notesMasterIdLst>
  <p:handoutMasterIdLst>
    <p:handoutMasterId r:id="rId23"/>
  </p:handoutMasterIdLst>
  <p:sldIdLst>
    <p:sldId id="2145706340" r:id="rId8"/>
    <p:sldId id="3437" r:id="rId9"/>
    <p:sldId id="2799" r:id="rId10"/>
    <p:sldId id="2801" r:id="rId11"/>
    <p:sldId id="2145706339" r:id="rId12"/>
    <p:sldId id="262" r:id="rId13"/>
    <p:sldId id="2145706346" r:id="rId14"/>
    <p:sldId id="2654" r:id="rId15"/>
    <p:sldId id="2145706349" r:id="rId16"/>
    <p:sldId id="2145706345" r:id="rId17"/>
    <p:sldId id="2145706351" r:id="rId18"/>
    <p:sldId id="2145706350" r:id="rId19"/>
    <p:sldId id="2145706352" r:id="rId20"/>
    <p:sldId id="305" r:id="rId21"/>
  </p:sldIdLst>
  <p:sldSz cx="12192000" cy="6858000"/>
  <p:notesSz cx="9928225" cy="6797675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EF8B91-58AB-73F0-23F1-74BF5D4AA133}" name="Lehnen, Verena" initials="LV" userId="S::verena.lehnen@itu.int::95d5a8a9-851b-49e8-9114-6d07586be08c" providerId="AD"/>
  <p188:author id="{BE4FD9B9-50BF-DCB1-6772-D9AEE84D53F9}" name="Levi-Setti, Guiomar" initials="LSG" userId="S::guiomar.levi-setti@itu.int::021032fe-d6e8-4dec-82a8-74edfe474f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6"/>
    <a:srgbClr val="0083B3"/>
    <a:srgbClr val="9D26FF"/>
    <a:srgbClr val="0076A1"/>
    <a:srgbClr val="FFFFFF"/>
    <a:srgbClr val="A5A5A5"/>
    <a:srgbClr val="757070"/>
    <a:srgbClr val="6F6F6E"/>
    <a:srgbClr val="F5FAFC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>
        <p:scale>
          <a:sx n="58" d="100"/>
          <a:sy n="58" d="100"/>
        </p:scale>
        <p:origin x="864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224" y="3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92EA-4FB5-417A-96F6-B3058A54AB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5D5479-0008-4BFD-BE18-7442B16913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2114D-3A05-4B20-822E-8261653B33D2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BD4BE7-9FD8-4D10-87DD-2B2BC23B46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342B2-B657-4BF5-B0C4-8D3FD65073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5079B-D1F0-49DB-8DFB-E06CD09EC1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47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F008D2-43B4-45EB-8E80-36DCF9CD046D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591F-50F3-4C40-9DA2-D793276CC0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94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1FE37A-7181-164D-A063-912F8E1301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556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591F-50F3-4C40-9DA2-D793276CC0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58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1FE37A-7181-164D-A063-912F8E1301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37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margin-Content with Caption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8691" y="1959151"/>
            <a:ext cx="4090872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E0F6D26-4165-4298-B9DF-69A0CA57C65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018432" y="1959150"/>
            <a:ext cx="4090872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D336FC-6E45-4A2D-A5AB-BE24E693E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91" y="1265849"/>
            <a:ext cx="9051731" cy="502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B37B9-0614-41D6-8AFE-EB91B451A9F5}"/>
              </a:ext>
            </a:extLst>
          </p:cNvPr>
          <p:cNvCxnSpPr/>
          <p:nvPr userDrawn="1"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FE8CDBB-5A4D-4444-85CC-7578EF050F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718176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Tit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6A0DE-A965-4E02-8A8B-981E2FDE5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87" y="1994663"/>
            <a:ext cx="4860830" cy="496095"/>
          </a:xfrm>
        </p:spPr>
        <p:txBody>
          <a:bodyPr anchor="t">
            <a:noAutofit/>
          </a:bodyPr>
          <a:lstStyle>
            <a:lvl1pPr marL="0" indent="0">
              <a:lnSpc>
                <a:spcPts val="2400"/>
              </a:lnSpc>
              <a:buNone/>
              <a:defRPr sz="1800" b="0" spc="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20F59-7539-405E-B005-C5C92782E9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87" y="2490758"/>
            <a:ext cx="4860830" cy="3445987"/>
          </a:xfrm>
        </p:spPr>
        <p:txBody>
          <a:bodyPr>
            <a:noAutofit/>
          </a:bodyPr>
          <a:lstStyle>
            <a:lvl1pPr marL="228600" indent="-137160">
              <a:lnSpc>
                <a:spcPts val="2400"/>
              </a:lnSpc>
              <a:buClr>
                <a:srgbClr val="009CD6"/>
              </a:buClr>
              <a:buSzPct val="104000"/>
              <a:buFont typeface="Arial" panose="020B0604020202020204" pitchFamily="34" charset="0"/>
              <a:buChar char="•"/>
              <a:defRPr sz="1800" spc="30" baseline="0"/>
            </a:lvl1pPr>
            <a:lvl2pPr marL="685800" indent="-137160">
              <a:lnSpc>
                <a:spcPts val="2400"/>
              </a:lnSpc>
              <a:buClr>
                <a:srgbClr val="009CD6"/>
              </a:buClr>
              <a:buFont typeface="Arial" panose="020B0604020202020204" pitchFamily="34" charset="0"/>
              <a:buChar char="•"/>
              <a:defRPr sz="1800" spc="30" baseline="0"/>
            </a:lvl2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AE6D208-1F00-412A-86E9-1A7081F5657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92510" y="1994663"/>
            <a:ext cx="4751106" cy="496095"/>
          </a:xfrm>
        </p:spPr>
        <p:txBody>
          <a:bodyPr anchor="t">
            <a:noAutofit/>
          </a:bodyPr>
          <a:lstStyle>
            <a:lvl1pPr marL="0" indent="0">
              <a:lnSpc>
                <a:spcPts val="2400"/>
              </a:lnSpc>
              <a:buNone/>
              <a:defRPr sz="1800" b="0" spc="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B8B83478-806A-4C07-A7A7-0CDF7E621EB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892510" y="2490758"/>
            <a:ext cx="4751106" cy="3445987"/>
          </a:xfrm>
        </p:spPr>
        <p:txBody>
          <a:bodyPr>
            <a:noAutofit/>
          </a:bodyPr>
          <a:lstStyle>
            <a:lvl1pPr marL="228600" indent="-137160">
              <a:lnSpc>
                <a:spcPts val="2400"/>
              </a:lnSpc>
              <a:buClr>
                <a:srgbClr val="009CD6"/>
              </a:buClr>
              <a:buSzPct val="104000"/>
              <a:buFont typeface="Arial" panose="020B0604020202020204" pitchFamily="34" charset="0"/>
              <a:buChar char="•"/>
              <a:defRPr sz="1800" spc="30" baseline="0"/>
            </a:lvl1pPr>
            <a:lvl2pPr marL="685800" indent="-137160">
              <a:lnSpc>
                <a:spcPts val="2400"/>
              </a:lnSpc>
              <a:buClr>
                <a:srgbClr val="009CD6"/>
              </a:buClr>
              <a:buFont typeface="Arial" panose="020B0604020202020204" pitchFamily="34" charset="0"/>
              <a:buChar char="•"/>
              <a:defRPr sz="1800" spc="30" baseline="0"/>
            </a:lvl2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A48B77-BCF1-4349-8EF0-B33A17893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87" y="1238515"/>
            <a:ext cx="9914929" cy="63590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E4054A-3251-41A6-8BA5-67C64EF3E610}"/>
              </a:ext>
            </a:extLst>
          </p:cNvPr>
          <p:cNvCxnSpPr/>
          <p:nvPr userDrawn="1"/>
        </p:nvCxnSpPr>
        <p:spPr>
          <a:xfrm>
            <a:off x="61478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8E1AD81-2712-4CFB-B585-60CDC561D6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0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88038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78E5A-AB76-4634-8AD9-64C991C6FC0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372" y="2040524"/>
            <a:ext cx="4393315" cy="4125355"/>
          </a:xfrm>
        </p:spPr>
        <p:txBody>
          <a:bodyPr>
            <a:noAutofit/>
          </a:bodyPr>
          <a:lstStyle>
            <a:lvl1pPr marL="2286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1pPr>
            <a:lvl2pPr marL="6858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2pPr>
            <a:lvl3pPr marL="11430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3pPr>
            <a:lvl4pPr marL="16002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4pPr>
            <a:lvl5pPr>
              <a:buClr>
                <a:srgbClr val="5B9BD5"/>
              </a:buClr>
              <a:defRPr spc="0"/>
            </a:lvl5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8F227-A22B-432C-84DE-6E0A3BE38D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60255" y="2040523"/>
            <a:ext cx="4393316" cy="4126191"/>
          </a:xfrm>
        </p:spPr>
        <p:txBody>
          <a:bodyPr>
            <a:noAutofit/>
          </a:bodyPr>
          <a:lstStyle>
            <a:lvl1pPr marL="2286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1pPr>
            <a:lvl2pPr marL="6858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2pPr>
            <a:lvl3pPr marL="11430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3pPr>
            <a:lvl4pPr marL="16002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4pPr>
            <a:lvl5pPr>
              <a:buClr>
                <a:srgbClr val="5B9BD5"/>
              </a:buClr>
              <a:defRPr spc="0"/>
            </a:lvl5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46557F-F9B0-433A-9FC1-56C38B19D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373" y="1251017"/>
            <a:ext cx="9132198" cy="5650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157FF2-E1F2-41A6-A3CB-3DE59785DD4D}"/>
              </a:ext>
            </a:extLst>
          </p:cNvPr>
          <p:cNvCxnSpPr/>
          <p:nvPr userDrawn="1"/>
        </p:nvCxnSpPr>
        <p:spPr>
          <a:xfrm>
            <a:off x="61478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8A78C8E-6713-4582-84CE-8C8A0FE572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0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951374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7226" y="1975104"/>
            <a:ext cx="6256106" cy="4210543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01D386-9240-4F38-9F1C-4325351B0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225" y="1261501"/>
            <a:ext cx="7177821" cy="54214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5B0268-1877-4B50-85FE-85F64126C828}"/>
              </a:ext>
            </a:extLst>
          </p:cNvPr>
          <p:cNvCxnSpPr/>
          <p:nvPr userDrawn="1"/>
        </p:nvCxnSpPr>
        <p:spPr>
          <a:xfrm>
            <a:off x="607468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6C6763-4EEE-47FB-A7AD-A329AC0386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7468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144347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9A3B-CF71-48AC-B4B0-550E5EC7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83" y="1234865"/>
            <a:ext cx="10313024" cy="635902"/>
          </a:xfrm>
          <a:prstGeom prst="rect">
            <a:avLst/>
          </a:prstGeo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33313" y="1927476"/>
            <a:ext cx="10700345" cy="421813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8B0405-4014-43E6-B303-902A4F998E13}"/>
              </a:ext>
            </a:extLst>
          </p:cNvPr>
          <p:cNvCxnSpPr/>
          <p:nvPr userDrawn="1"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69F8470-F06D-4D52-9A69-30EBD8DA6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4139101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-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5165650" cy="6858000"/>
          </a:xfrm>
          <a:solidFill>
            <a:srgbClr val="F7F7F7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21150D-F679-4DFA-93CF-0E5480CC4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3557" y="1241625"/>
            <a:ext cx="600074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1DE310-EEBE-4571-9348-190C69629E15}"/>
              </a:ext>
            </a:extLst>
          </p:cNvPr>
          <p:cNvCxnSpPr/>
          <p:nvPr userDrawn="1"/>
        </p:nvCxnSpPr>
        <p:spPr>
          <a:xfrm>
            <a:off x="5500046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4C777EF-FC93-4970-9186-9F729BE944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0046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03799A-7C35-4CAA-BE06-C4A99AE982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93546" y="1796208"/>
            <a:ext cx="6000749" cy="382016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652770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-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364E913-4A6A-4F3B-B209-831A75170B7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6092751" cy="6858000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0453B6-BE94-4D10-99CD-4F6557992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1735" y="1241625"/>
            <a:ext cx="5018228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6CAFA7-68AE-4EAD-BE3A-A5B16D9D3552}"/>
              </a:ext>
            </a:extLst>
          </p:cNvPr>
          <p:cNvCxnSpPr/>
          <p:nvPr userDrawn="1"/>
        </p:nvCxnSpPr>
        <p:spPr>
          <a:xfrm>
            <a:off x="646823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8F2FE0A-3A4C-445D-8290-44FCEA3F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8234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9AD2564-EF06-46B2-95AF-0FC81EEDCC9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61734" y="2245766"/>
            <a:ext cx="5018229" cy="3920948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3255004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-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99501-2A5A-45F8-BACF-23701FE6833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38284" cy="6857999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260B5-3078-4CFA-A43A-D57EA4E98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4085" y="2228472"/>
            <a:ext cx="4985138" cy="3936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47FA91-C242-46DD-BE23-48F41CC297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4579" y="1218965"/>
            <a:ext cx="5045850" cy="93350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EAF69-B649-4DD9-BE4A-CC1FC2864BDE}"/>
              </a:ext>
            </a:extLst>
          </p:cNvPr>
          <p:cNvCxnSpPr>
            <a:cxnSpLocks/>
          </p:cNvCxnSpPr>
          <p:nvPr userDrawn="1"/>
        </p:nvCxnSpPr>
        <p:spPr>
          <a:xfrm>
            <a:off x="654530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2686E3-ED91-4402-ABE9-E10A74CBDB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53870" y="313371"/>
            <a:ext cx="5106559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425363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- 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26350" y="-1"/>
            <a:ext cx="5165650" cy="6858000"/>
          </a:xfrm>
          <a:solidFill>
            <a:srgbClr val="F7F7F7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21150D-F679-4DFA-93CF-0E5480CC4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373" y="1241625"/>
            <a:ext cx="600074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1DE310-EEBE-4571-9348-190C69629E15}"/>
              </a:ext>
            </a:extLst>
          </p:cNvPr>
          <p:cNvCxnSpPr/>
          <p:nvPr userDrawn="1"/>
        </p:nvCxnSpPr>
        <p:spPr>
          <a:xfrm>
            <a:off x="598862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4C777EF-FC93-4970-9186-9F729BE944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862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03799A-7C35-4CAA-BE06-C4A99AE982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2362" y="1796208"/>
            <a:ext cx="6000749" cy="382016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68231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-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364E913-4A6A-4F3B-B209-831A75170B7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-1"/>
            <a:ext cx="6092751" cy="6858000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0453B6-BE94-4D10-99CD-4F6557992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575" y="1241625"/>
            <a:ext cx="5018228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6CAFA7-68AE-4EAD-BE3A-A5B16D9D3552}"/>
              </a:ext>
            </a:extLst>
          </p:cNvPr>
          <p:cNvCxnSpPr/>
          <p:nvPr userDrawn="1"/>
        </p:nvCxnSpPr>
        <p:spPr>
          <a:xfrm>
            <a:off x="61607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8F2FE0A-3A4C-445D-8290-44FCEA3F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6074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9AD2564-EF06-46B2-95AF-0FC81EEDCC9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09574" y="2245766"/>
            <a:ext cx="5018229" cy="3920948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386411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image-L (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99501-2A5A-45F8-BACF-23701FE6833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94302" y="0"/>
            <a:ext cx="6997698" cy="6857999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260B5-3078-4CFA-A43A-D57EA4E98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649" y="2228472"/>
            <a:ext cx="4204643" cy="3936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47FA91-C242-46DD-BE23-48F41CC297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649" y="1218965"/>
            <a:ext cx="4255850" cy="93350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EAF69-B649-4DD9-BE4A-CC1FC2864BDE}"/>
              </a:ext>
            </a:extLst>
          </p:cNvPr>
          <p:cNvCxnSpPr/>
          <p:nvPr userDrawn="1"/>
        </p:nvCxnSpPr>
        <p:spPr>
          <a:xfrm>
            <a:off x="60144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2686E3-ED91-4402-ABE9-E10A74CBDB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445" y="313371"/>
            <a:ext cx="4307054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27806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Footer (white bg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554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hite bg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6622E0-A137-429D-BE75-779E322CE694}"/>
              </a:ext>
            </a:extLst>
          </p:cNvPr>
          <p:cNvSpPr/>
          <p:nvPr userDrawn="1"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EB26B6-E379-6CA9-C5C9-E2AA084BF8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82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blue bg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0641AD-3AD5-4F67-A775-821CB3080BD2}"/>
              </a:ext>
            </a:extLst>
          </p:cNvPr>
          <p:cNvSpPr/>
          <p:nvPr userDrawn="1"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8022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(blue bg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0641AD-3AD5-4F67-A775-821CB3080BD2}"/>
              </a:ext>
            </a:extLst>
          </p:cNvPr>
          <p:cNvSpPr/>
          <p:nvPr userDrawn="1"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55A33D-C2D7-25AE-D8CA-C509C9DDB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9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solidFill>
          <a:srgbClr val="F5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F35E03-ED1F-4BA6-A9DB-BAA193266DF0}"/>
              </a:ext>
            </a:extLst>
          </p:cNvPr>
          <p:cNvSpPr txBox="1"/>
          <p:nvPr userDrawn="1"/>
        </p:nvSpPr>
        <p:spPr>
          <a:xfrm>
            <a:off x="3457462" y="2905780"/>
            <a:ext cx="5246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BEDD7-9550-46FC-AAD4-3BCDC60161D9}"/>
              </a:ext>
            </a:extLst>
          </p:cNvPr>
          <p:cNvSpPr/>
          <p:nvPr userDrawn="1"/>
        </p:nvSpPr>
        <p:spPr>
          <a:xfrm>
            <a:off x="0" y="6115986"/>
            <a:ext cx="12192000" cy="742013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C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607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D000AF-B921-43E9-B432-355A07B6E46E}"/>
              </a:ext>
            </a:extLst>
          </p:cNvPr>
          <p:cNvSpPr/>
          <p:nvPr userDrawn="1"/>
        </p:nvSpPr>
        <p:spPr>
          <a:xfrm>
            <a:off x="0" y="6115986"/>
            <a:ext cx="10028420" cy="742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36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rey margin-Content with Caption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2F8895-3543-58ED-E086-DB306F18E98E}"/>
              </a:ext>
            </a:extLst>
          </p:cNvPr>
          <p:cNvSpPr/>
          <p:nvPr userDrawn="1"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8690" y="1959151"/>
            <a:ext cx="9995631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D336FC-6E45-4A2D-A5AB-BE24E693E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91" y="1265849"/>
            <a:ext cx="9995631" cy="502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B37B9-0614-41D6-8AFE-EB91B451A9F5}"/>
              </a:ext>
            </a:extLst>
          </p:cNvPr>
          <p:cNvCxnSpPr/>
          <p:nvPr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FE8CDBB-5A4D-4444-85CC-7578EF050F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66D2E-3E59-DAE6-5741-3FA9456ECA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973" y="5960524"/>
            <a:ext cx="735506" cy="1040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1543B3-D030-D6E8-6473-49386EC3E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11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346557F-F9B0-433A-9FC1-56C38B19D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373" y="977751"/>
            <a:ext cx="10903068" cy="5650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>
                <a:latin typeface="Avenir Nxt2 W1G" panose="020B0503020202020204" pitchFamily="34" charset="0"/>
                <a:cs typeface="CordiaUPC" panose="020B0502040204020203" pitchFamily="34" charset="-3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157FF2-E1F2-41A6-A3CB-3DE59785DD4D}"/>
              </a:ext>
            </a:extLst>
          </p:cNvPr>
          <p:cNvCxnSpPr/>
          <p:nvPr userDrawn="1"/>
        </p:nvCxnSpPr>
        <p:spPr>
          <a:xfrm>
            <a:off x="61478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8A78C8E-6713-4582-84CE-8C8A0FE572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71372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B1CD202E-7ED7-608A-C9CD-92077A8E7A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30" y="0"/>
            <a:ext cx="2051367" cy="11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189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647C-A7BD-47C9-962C-55289EF4CD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5414" y="2033625"/>
            <a:ext cx="8999926" cy="4067251"/>
          </a:xfrm>
        </p:spPr>
        <p:txBody>
          <a:bodyPr numCol="2" spcCol="274320">
            <a:noAutofit/>
          </a:bodyPr>
          <a:lstStyle>
            <a:lvl1pPr marL="9144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9CD6"/>
              </a:buClr>
              <a:buSzPct val="110000"/>
              <a:buFontTx/>
              <a:buNone/>
              <a:tabLst/>
              <a:defRPr sz="2400" spc="20"/>
            </a:lvl1pPr>
            <a:lvl2pPr marL="5486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2pPr>
            <a:lvl3pPr marL="10058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3pPr>
            <a:lvl4pPr marL="14630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4pPr>
            <a:lvl5pPr>
              <a:buClr>
                <a:srgbClr val="5B9BD5"/>
              </a:buClr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</a:p>
          <a:p>
            <a:pPr lvl="0"/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.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9CD6"/>
              </a:buClr>
              <a:buSzPct val="110000"/>
              <a:buFontTx/>
              <a:buNone/>
              <a:tabLst/>
              <a:defRPr/>
            </a:pPr>
            <a:r>
              <a:rPr lang="en-US"/>
              <a:t>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68AA50-AAA8-4842-ABF3-40CA7CFE9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58" y="685156"/>
            <a:ext cx="8999926" cy="597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7316B5-C57D-4BFE-9E05-E402A449FF88}"/>
              </a:ext>
            </a:extLst>
          </p:cNvPr>
          <p:cNvCxnSpPr/>
          <p:nvPr userDrawn="1"/>
        </p:nvCxnSpPr>
        <p:spPr>
          <a:xfrm>
            <a:off x="614785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8F92057-32FC-4FC9-AF35-02473A8E4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5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506702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647C-A7BD-47C9-962C-55289EF4CD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5414" y="2033625"/>
            <a:ext cx="6297178" cy="4067251"/>
          </a:xfrm>
        </p:spPr>
        <p:txBody>
          <a:bodyPr numCol="1" spcCol="274320">
            <a:noAutofit/>
          </a:bodyPr>
          <a:lstStyle>
            <a:lvl1pPr marL="9144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9CD6"/>
              </a:buClr>
              <a:buSzPct val="110000"/>
              <a:buFontTx/>
              <a:buNone/>
              <a:tabLst/>
              <a:defRPr sz="2400" spc="20"/>
            </a:lvl1pPr>
            <a:lvl2pPr marL="5486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2pPr>
            <a:lvl3pPr marL="10058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3pPr>
            <a:lvl4pPr marL="14630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4pPr>
            <a:lvl5pPr>
              <a:buClr>
                <a:srgbClr val="5B9BD5"/>
              </a:buClr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68AA50-AAA8-4842-ABF3-40CA7CFE9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58" y="685156"/>
            <a:ext cx="8999926" cy="597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7316B5-C57D-4BFE-9E05-E402A449FF88}"/>
              </a:ext>
            </a:extLst>
          </p:cNvPr>
          <p:cNvCxnSpPr/>
          <p:nvPr userDrawn="1"/>
        </p:nvCxnSpPr>
        <p:spPr>
          <a:xfrm>
            <a:off x="614785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8F92057-32FC-4FC9-AF35-02473A8E4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5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564074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aligned right + Ita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7316B5-C57D-4BFE-9E05-E402A449FF88}"/>
              </a:ext>
            </a:extLst>
          </p:cNvPr>
          <p:cNvCxnSpPr/>
          <p:nvPr userDrawn="1"/>
        </p:nvCxnSpPr>
        <p:spPr>
          <a:xfrm>
            <a:off x="614785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8F92057-32FC-4FC9-AF35-02473A8E4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5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6" name="Shape 610" hidden="1">
            <a:extLst>
              <a:ext uri="{FF2B5EF4-FFF2-40B4-BE49-F238E27FC236}">
                <a16:creationId xmlns:a16="http://schemas.microsoft.com/office/drawing/2014/main" id="{C5B068B2-AEB9-41E6-AB3C-EA87FFB0FE76}"/>
              </a:ext>
            </a:extLst>
          </p:cNvPr>
          <p:cNvSpPr/>
          <p:nvPr userDrawn="1"/>
        </p:nvSpPr>
        <p:spPr>
          <a:xfrm>
            <a:off x="510238" y="2132869"/>
            <a:ext cx="6303518" cy="3103212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 algn="r">
              <a:buSzPct val="25000"/>
            </a:pPr>
            <a:r>
              <a:rPr lang="en-GB" sz="2800" dirty="0"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We have focused on </a:t>
            </a:r>
            <a:r>
              <a:rPr lang="en-GB" sz="2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preparing and empowering BDT staff</a:t>
            </a:r>
            <a:r>
              <a:rPr lang="en-GB" sz="2800" dirty="0"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with the tools and resources to deliver value and impact, with performance management related objectives being adjusted accordingly</a:t>
            </a:r>
          </a:p>
        </p:txBody>
      </p:sp>
      <p:sp>
        <p:nvSpPr>
          <p:cNvPr id="7" name="Subtitle 8">
            <a:extLst>
              <a:ext uri="{FF2B5EF4-FFF2-40B4-BE49-F238E27FC236}">
                <a16:creationId xmlns:a16="http://schemas.microsoft.com/office/drawing/2014/main" id="{A4620858-2872-44F6-B072-7E678A260322}"/>
              </a:ext>
            </a:extLst>
          </p:cNvPr>
          <p:cNvSpPr txBox="1">
            <a:spLocks/>
          </p:cNvSpPr>
          <p:nvPr userDrawn="1"/>
        </p:nvSpPr>
        <p:spPr>
          <a:xfrm>
            <a:off x="7295839" y="2132869"/>
            <a:ext cx="4663323" cy="43034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800"/>
              </a:spcBef>
            </a:pPr>
            <a:endParaRPr lang="en-US" i="1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0E510D-A28B-40D0-90A9-897A15E93F85}"/>
              </a:ext>
            </a:extLst>
          </p:cNvPr>
          <p:cNvCxnSpPr>
            <a:cxnSpLocks/>
          </p:cNvCxnSpPr>
          <p:nvPr userDrawn="1"/>
        </p:nvCxnSpPr>
        <p:spPr>
          <a:xfrm>
            <a:off x="7069545" y="2248302"/>
            <a:ext cx="0" cy="31337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85EC5-B7E9-4FBB-A4AE-A260C8DCB0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38" y="2133600"/>
            <a:ext cx="6297612" cy="3079750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We have focused on 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preparing and empowering BDT staff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with the tools and resources to deliver value and impact, with performance management related objectives being adjusted accordingly</a:t>
            </a:r>
          </a:p>
          <a:p>
            <a:pPr lvl="0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FC6EC8-B366-4C1C-9E18-04E70FF727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96150" y="2133600"/>
            <a:ext cx="4683125" cy="38560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Multiple RBM workshops for</a:t>
            </a:r>
            <a:b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all HQ-based teams and Regional Offices </a:t>
            </a:r>
          </a:p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Project Management training</a:t>
            </a:r>
          </a:p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Communication for Development training</a:t>
            </a:r>
          </a:p>
          <a:p>
            <a:pPr algn="l">
              <a:lnSpc>
                <a:spcPct val="100000"/>
              </a:lnSpc>
              <a:spcBef>
                <a:spcPts val="1800"/>
              </a:spcBef>
            </a:pPr>
            <a:r>
              <a:rPr lang="en-GB" i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Procurement training</a:t>
            </a:r>
            <a:endParaRPr lang="en-US" i="1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7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big quote ma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647C-A7BD-47C9-962C-55289EF4CD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20946" y="2336800"/>
            <a:ext cx="9150108" cy="3764076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91440" indent="0">
              <a:lnSpc>
                <a:spcPct val="100000"/>
              </a:lnSpc>
              <a:buClr>
                <a:srgbClr val="009CD6"/>
              </a:buClr>
              <a:buFontTx/>
              <a:buNone/>
              <a:defRPr sz="3200" i="1" spc="20">
                <a:latin typeface="Georgia" panose="02040502050405020303" pitchFamily="18" charset="0"/>
              </a:defRPr>
            </a:lvl1pPr>
            <a:lvl2pPr marL="5486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2pPr>
            <a:lvl3pPr marL="10058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3pPr>
            <a:lvl4pPr marL="14630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4pPr>
            <a:lvl5pPr>
              <a:buClr>
                <a:srgbClr val="5B9BD5"/>
              </a:buClr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7316B5-C57D-4BFE-9E05-E402A449FF88}"/>
              </a:ext>
            </a:extLst>
          </p:cNvPr>
          <p:cNvCxnSpPr/>
          <p:nvPr userDrawn="1"/>
        </p:nvCxnSpPr>
        <p:spPr>
          <a:xfrm>
            <a:off x="614785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8F92057-32FC-4FC9-AF35-02473A8E4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5" y="313371"/>
            <a:ext cx="4554538" cy="308803"/>
          </a:xfrm>
          <a:prstGeom prst="rect">
            <a:avLst/>
          </a:prstGeom>
        </p:spPr>
        <p:txBody>
          <a:bodyPr anchor="ctr"/>
          <a:lstStyle>
            <a:lvl1pPr marL="91440" indent="0" algn="l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987959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647C-A7BD-47C9-962C-55289EF4CD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20946" y="2658534"/>
            <a:ext cx="9150108" cy="3764076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91440" indent="0">
              <a:lnSpc>
                <a:spcPct val="100000"/>
              </a:lnSpc>
              <a:buClr>
                <a:srgbClr val="009CD6"/>
              </a:buClr>
              <a:buFontTx/>
              <a:buNone/>
              <a:defRPr sz="3200" i="1" spc="20">
                <a:latin typeface="Georgia" panose="02040502050405020303" pitchFamily="18" charset="0"/>
              </a:defRPr>
            </a:lvl1pPr>
            <a:lvl2pPr marL="5486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2pPr>
            <a:lvl3pPr marL="10058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3pPr>
            <a:lvl4pPr marL="1463040" indent="0">
              <a:lnSpc>
                <a:spcPts val="2400"/>
              </a:lnSpc>
              <a:buClr>
                <a:srgbClr val="009CD6"/>
              </a:buClr>
              <a:buFontTx/>
              <a:buNone/>
              <a:defRPr sz="1800" spc="20"/>
            </a:lvl4pPr>
            <a:lvl5pPr>
              <a:buClr>
                <a:srgbClr val="5B9BD5"/>
              </a:buClr>
              <a:defRPr/>
            </a:lvl5pPr>
          </a:lstStyle>
          <a:p>
            <a:pPr lvl="0"/>
            <a:r>
              <a:rPr lang="en-US"/>
              <a:t>“Lorem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mus.”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7316B5-C57D-4BFE-9E05-E402A449FF88}"/>
              </a:ext>
            </a:extLst>
          </p:cNvPr>
          <p:cNvCxnSpPr/>
          <p:nvPr userDrawn="1"/>
        </p:nvCxnSpPr>
        <p:spPr>
          <a:xfrm>
            <a:off x="614785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8F92057-32FC-4FC9-AF35-02473A8E49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5" y="313371"/>
            <a:ext cx="4554538" cy="308803"/>
          </a:xfrm>
          <a:prstGeom prst="rect">
            <a:avLst/>
          </a:prstGeom>
        </p:spPr>
        <p:txBody>
          <a:bodyPr anchor="ctr"/>
          <a:lstStyle>
            <a:lvl1pPr marL="91440" indent="0" algn="l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E0DB947-B9BF-4F5D-BCB3-A4E551A7C9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73700" y="1215232"/>
            <a:ext cx="1244600" cy="12446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>
              <a:defRPr sz="1400" b="0"/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06831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y margin-Content with Caption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8691" y="1959151"/>
            <a:ext cx="4090872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E0F6D26-4165-4298-B9DF-69A0CA57C65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018432" y="1959150"/>
            <a:ext cx="4090872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D336FC-6E45-4A2D-A5AB-BE24E693E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91" y="1265849"/>
            <a:ext cx="9051731" cy="502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B37B9-0614-41D6-8AFE-EB91B451A9F5}"/>
              </a:ext>
            </a:extLst>
          </p:cNvPr>
          <p:cNvCxnSpPr/>
          <p:nvPr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FE8CDBB-5A4D-4444-85CC-7578EF050F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563670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y margin-Content with Caption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8690" y="1959151"/>
            <a:ext cx="9995631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D336FC-6E45-4A2D-A5AB-BE24E693E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91" y="1265849"/>
            <a:ext cx="9995631" cy="502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B37B9-0614-41D6-8AFE-EB91B451A9F5}"/>
              </a:ext>
            </a:extLst>
          </p:cNvPr>
          <p:cNvCxnSpPr/>
          <p:nvPr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FE8CDBB-5A4D-4444-85CC-7578EF050F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9157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y margin-Content with Caption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2F8895-3543-58ED-E086-DB306F18E98E}"/>
              </a:ext>
            </a:extLst>
          </p:cNvPr>
          <p:cNvSpPr/>
          <p:nvPr userDrawn="1"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8690" y="1959151"/>
            <a:ext cx="9995631" cy="420024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ED336FC-6E45-4A2D-A5AB-BE24E693E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91" y="1265849"/>
            <a:ext cx="9995631" cy="502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B37B9-0614-41D6-8AFE-EB91B451A9F5}"/>
              </a:ext>
            </a:extLst>
          </p:cNvPr>
          <p:cNvCxnSpPr/>
          <p:nvPr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FE8CDBB-5A4D-4444-85CC-7578EF050F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66D2E-3E59-DAE6-5741-3FA9456ECA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973" y="5960524"/>
            <a:ext cx="735506" cy="1040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1543B3-D030-D6E8-6473-49386EC3E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4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- Tit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6A0DE-A965-4E02-8A8B-981E2FDE5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87" y="1994663"/>
            <a:ext cx="4860830" cy="496095"/>
          </a:xfrm>
        </p:spPr>
        <p:txBody>
          <a:bodyPr anchor="t">
            <a:noAutofit/>
          </a:bodyPr>
          <a:lstStyle>
            <a:lvl1pPr marL="0" indent="0">
              <a:lnSpc>
                <a:spcPts val="2400"/>
              </a:lnSpc>
              <a:buNone/>
              <a:defRPr sz="1800" b="0" spc="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20F59-7539-405E-B005-C5C92782E9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87" y="2490758"/>
            <a:ext cx="4860830" cy="3445987"/>
          </a:xfrm>
        </p:spPr>
        <p:txBody>
          <a:bodyPr>
            <a:noAutofit/>
          </a:bodyPr>
          <a:lstStyle>
            <a:lvl1pPr marL="228600" indent="-137160">
              <a:lnSpc>
                <a:spcPts val="2400"/>
              </a:lnSpc>
              <a:buClr>
                <a:srgbClr val="009CD6"/>
              </a:buClr>
              <a:buSzPct val="104000"/>
              <a:buFont typeface="Arial" panose="020B0604020202020204" pitchFamily="34" charset="0"/>
              <a:buChar char="•"/>
              <a:defRPr sz="1800" spc="30" baseline="0"/>
            </a:lvl1pPr>
            <a:lvl2pPr marL="685800" indent="-137160">
              <a:lnSpc>
                <a:spcPts val="2400"/>
              </a:lnSpc>
              <a:buClr>
                <a:srgbClr val="009CD6"/>
              </a:buClr>
              <a:buFont typeface="Arial" panose="020B0604020202020204" pitchFamily="34" charset="0"/>
              <a:buChar char="•"/>
              <a:defRPr sz="1800" spc="30" baseline="0"/>
            </a:lvl2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AE6D208-1F00-412A-86E9-1A7081F5657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92510" y="1994663"/>
            <a:ext cx="4751106" cy="496095"/>
          </a:xfrm>
        </p:spPr>
        <p:txBody>
          <a:bodyPr anchor="t">
            <a:noAutofit/>
          </a:bodyPr>
          <a:lstStyle>
            <a:lvl1pPr marL="0" indent="0">
              <a:lnSpc>
                <a:spcPts val="2400"/>
              </a:lnSpc>
              <a:buNone/>
              <a:defRPr sz="1800" b="0" spc="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B8B83478-806A-4C07-A7A7-0CDF7E621EB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892510" y="2490758"/>
            <a:ext cx="4751106" cy="3445987"/>
          </a:xfrm>
        </p:spPr>
        <p:txBody>
          <a:bodyPr>
            <a:noAutofit/>
          </a:bodyPr>
          <a:lstStyle>
            <a:lvl1pPr marL="228600" indent="-137160">
              <a:lnSpc>
                <a:spcPts val="2400"/>
              </a:lnSpc>
              <a:buClr>
                <a:srgbClr val="009CD6"/>
              </a:buClr>
              <a:buSzPct val="104000"/>
              <a:buFont typeface="Arial" panose="020B0604020202020204" pitchFamily="34" charset="0"/>
              <a:buChar char="•"/>
              <a:defRPr sz="1800" spc="30" baseline="0"/>
            </a:lvl1pPr>
            <a:lvl2pPr marL="685800" indent="-137160">
              <a:lnSpc>
                <a:spcPts val="2400"/>
              </a:lnSpc>
              <a:buClr>
                <a:srgbClr val="009CD6"/>
              </a:buClr>
              <a:buFont typeface="Arial" panose="020B0604020202020204" pitchFamily="34" charset="0"/>
              <a:buChar char="•"/>
              <a:defRPr sz="1800" spc="30" baseline="0"/>
            </a:lvl2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A48B77-BCF1-4349-8EF0-B33A17893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687" y="1238515"/>
            <a:ext cx="9914929" cy="63590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E4054A-3251-41A6-8BA5-67C64EF3E610}"/>
              </a:ext>
            </a:extLst>
          </p:cNvPr>
          <p:cNvCxnSpPr/>
          <p:nvPr/>
        </p:nvCxnSpPr>
        <p:spPr>
          <a:xfrm>
            <a:off x="61478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8E1AD81-2712-4CFB-B585-60CDC561D6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0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446052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78E5A-AB76-4634-8AD9-64C991C6FC0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372" y="2040524"/>
            <a:ext cx="4393315" cy="4125355"/>
          </a:xfrm>
        </p:spPr>
        <p:txBody>
          <a:bodyPr>
            <a:noAutofit/>
          </a:bodyPr>
          <a:lstStyle>
            <a:lvl1pPr marL="2286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1pPr>
            <a:lvl2pPr marL="6858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2pPr>
            <a:lvl3pPr marL="11430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3pPr>
            <a:lvl4pPr marL="16002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4pPr>
            <a:lvl5pPr>
              <a:buClr>
                <a:srgbClr val="5B9BD5"/>
              </a:buClr>
              <a:defRPr spc="0"/>
            </a:lvl5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8F227-A22B-432C-84DE-6E0A3BE38D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60255" y="2040523"/>
            <a:ext cx="4393316" cy="4126191"/>
          </a:xfrm>
        </p:spPr>
        <p:txBody>
          <a:bodyPr>
            <a:noAutofit/>
          </a:bodyPr>
          <a:lstStyle>
            <a:lvl1pPr marL="2286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1pPr>
            <a:lvl2pPr marL="6858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2pPr>
            <a:lvl3pPr marL="11430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3pPr>
            <a:lvl4pPr marL="1600200" indent="-137160">
              <a:buClr>
                <a:srgbClr val="009CD6"/>
              </a:buClr>
              <a:buFont typeface="Arial" panose="020B0604020202020204" pitchFamily="34" charset="0"/>
              <a:buChar char="•"/>
              <a:defRPr lang="en-US" spc="20" dirty="0"/>
            </a:lvl4pPr>
            <a:lvl5pPr>
              <a:buClr>
                <a:srgbClr val="5B9BD5"/>
              </a:buClr>
              <a:defRPr spc="0"/>
            </a:lvl5pPr>
          </a:lstStyle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46557F-F9B0-433A-9FC1-56C38B19D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373" y="1251017"/>
            <a:ext cx="9132198" cy="5650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157FF2-E1F2-41A6-A3CB-3DE59785DD4D}"/>
              </a:ext>
            </a:extLst>
          </p:cNvPr>
          <p:cNvCxnSpPr/>
          <p:nvPr/>
        </p:nvCxnSpPr>
        <p:spPr>
          <a:xfrm>
            <a:off x="614780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8A78C8E-6713-4582-84CE-8C8A0FE572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780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3006967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752D4-D41F-48C8-BC93-770A10B9CEF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7226" y="1975104"/>
            <a:ext cx="6256106" cy="4210543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 spc="2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01D386-9240-4F38-9F1C-4325351B0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225" y="1261501"/>
            <a:ext cx="7177821" cy="54214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5B0268-1877-4B50-85FE-85F64126C828}"/>
              </a:ext>
            </a:extLst>
          </p:cNvPr>
          <p:cNvCxnSpPr/>
          <p:nvPr/>
        </p:nvCxnSpPr>
        <p:spPr>
          <a:xfrm>
            <a:off x="607468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6C6763-4EEE-47FB-A7AD-A329AC0386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7468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295310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9A3B-CF71-48AC-B4B0-550E5EC7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83" y="1234865"/>
            <a:ext cx="10313024" cy="635902"/>
          </a:xfrm>
          <a:prstGeom prst="rect">
            <a:avLst/>
          </a:prstGeo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33313" y="1927476"/>
            <a:ext cx="10700345" cy="421813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8B0405-4014-43E6-B303-902A4F998E13}"/>
              </a:ext>
            </a:extLst>
          </p:cNvPr>
          <p:cNvCxnSpPr/>
          <p:nvPr/>
        </p:nvCxnSpPr>
        <p:spPr>
          <a:xfrm>
            <a:off x="614783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69F8470-F06D-4D52-9A69-30EBD8DA6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783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3152008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image -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5165650" cy="6858000"/>
          </a:xfrm>
          <a:solidFill>
            <a:srgbClr val="F7F7F7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21150D-F679-4DFA-93CF-0E5480CC4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3557" y="1241625"/>
            <a:ext cx="600074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1DE310-EEBE-4571-9348-190C69629E15}"/>
              </a:ext>
            </a:extLst>
          </p:cNvPr>
          <p:cNvCxnSpPr/>
          <p:nvPr/>
        </p:nvCxnSpPr>
        <p:spPr>
          <a:xfrm>
            <a:off x="5500046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4C777EF-FC93-4970-9186-9F729BE944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0046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03799A-7C35-4CAA-BE06-C4A99AE982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93546" y="1796208"/>
            <a:ext cx="6000749" cy="382016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382875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image -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364E913-4A6A-4F3B-B209-831A75170B7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6092751" cy="6858000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0453B6-BE94-4D10-99CD-4F6557992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1735" y="1241625"/>
            <a:ext cx="5018228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6CAFA7-68AE-4EAD-BE3A-A5B16D9D3552}"/>
              </a:ext>
            </a:extLst>
          </p:cNvPr>
          <p:cNvCxnSpPr/>
          <p:nvPr/>
        </p:nvCxnSpPr>
        <p:spPr>
          <a:xfrm>
            <a:off x="646823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8F2FE0A-3A4C-445D-8290-44FCEA3F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8234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9AD2564-EF06-46B2-95AF-0FC81EEDCC9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61734" y="2245766"/>
            <a:ext cx="5018229" cy="3920948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435384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image -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99501-2A5A-45F8-BACF-23701FE6833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997698" cy="6857999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260B5-3078-4CFA-A43A-D57EA4E98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04579" y="2228472"/>
            <a:ext cx="4204643" cy="3936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47FA91-C242-46DD-BE23-48F41CC297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579" y="1218965"/>
            <a:ext cx="4255850" cy="93350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EAF69-B649-4DD9-BE4A-CC1FC2864BDE}"/>
              </a:ext>
            </a:extLst>
          </p:cNvPr>
          <p:cNvCxnSpPr/>
          <p:nvPr/>
        </p:nvCxnSpPr>
        <p:spPr>
          <a:xfrm>
            <a:off x="735337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2686E3-ED91-4402-ABE9-E10A74CBDB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3375" y="313371"/>
            <a:ext cx="4307054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4152310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image - 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D55E9E-BFC6-411F-90A8-B7CC917CD1B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26350" y="-1"/>
            <a:ext cx="5165650" cy="6858000"/>
          </a:xfrm>
          <a:solidFill>
            <a:srgbClr val="F7F7F7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21150D-F679-4DFA-93CF-0E5480CC49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373" y="1241625"/>
            <a:ext cx="600074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1DE310-EEBE-4571-9348-190C69629E15}"/>
              </a:ext>
            </a:extLst>
          </p:cNvPr>
          <p:cNvCxnSpPr/>
          <p:nvPr/>
        </p:nvCxnSpPr>
        <p:spPr>
          <a:xfrm>
            <a:off x="598862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4C777EF-FC93-4970-9186-9F729BE944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862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03799A-7C35-4CAA-BE06-C4A99AE982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2362" y="1796208"/>
            <a:ext cx="6000749" cy="382016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2147464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image -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364E913-4A6A-4F3B-B209-831A75170B7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-1"/>
            <a:ext cx="6092751" cy="6858000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image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0453B6-BE94-4D10-99CD-4F6557992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575" y="1241625"/>
            <a:ext cx="5018228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6CAFA7-68AE-4EAD-BE3A-A5B16D9D3552}"/>
              </a:ext>
            </a:extLst>
          </p:cNvPr>
          <p:cNvCxnSpPr/>
          <p:nvPr/>
        </p:nvCxnSpPr>
        <p:spPr>
          <a:xfrm>
            <a:off x="61607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8F2FE0A-3A4C-445D-8290-44FCEA3F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6074" y="313371"/>
            <a:ext cx="4554538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9AD2564-EF06-46B2-95AF-0FC81EEDCC9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09574" y="2245766"/>
            <a:ext cx="5018229" cy="3920948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lang="en-US" sz="1800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</p:spTree>
    <p:extLst>
      <p:ext uri="{BB962C8B-B14F-4D97-AF65-F5344CB8AC3E}">
        <p14:creationId xmlns:p14="http://schemas.microsoft.com/office/powerpoint/2010/main" val="1026178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eft image-L (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99501-2A5A-45F8-BACF-23701FE6833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94302" y="0"/>
            <a:ext cx="6997698" cy="6857999"/>
          </a:xfrm>
          <a:solidFill>
            <a:srgbClr val="F4F4F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260B5-3078-4CFA-A43A-D57EA4E98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649" y="2228472"/>
            <a:ext cx="4204643" cy="3936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47FA91-C242-46DD-BE23-48F41CC297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649" y="1218965"/>
            <a:ext cx="4255850" cy="93350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EAF69-B649-4DD9-BE4A-CC1FC2864BDE}"/>
              </a:ext>
            </a:extLst>
          </p:cNvPr>
          <p:cNvCxnSpPr/>
          <p:nvPr/>
        </p:nvCxnSpPr>
        <p:spPr>
          <a:xfrm>
            <a:off x="601444" y="280669"/>
            <a:ext cx="0" cy="374209"/>
          </a:xfrm>
          <a:prstGeom prst="line">
            <a:avLst/>
          </a:prstGeom>
          <a:ln w="25400">
            <a:solidFill>
              <a:srgbClr val="00A3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2686E3-ED91-4402-ABE9-E10A74CBDB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445" y="313371"/>
            <a:ext cx="4307054" cy="308803"/>
          </a:xfrm>
        </p:spPr>
        <p:txBody>
          <a:bodyPr anchor="ctr"/>
          <a:lstStyle>
            <a:lvl1pPr marL="91440" indent="0"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section name</a:t>
            </a:r>
          </a:p>
        </p:txBody>
      </p:sp>
    </p:spTree>
    <p:extLst>
      <p:ext uri="{BB962C8B-B14F-4D97-AF65-F5344CB8AC3E}">
        <p14:creationId xmlns:p14="http://schemas.microsoft.com/office/powerpoint/2010/main" val="16309724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Footer (white bg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4112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hite bg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6622E0-A137-429D-BE75-779E322CE694}"/>
              </a:ext>
            </a:extLst>
          </p:cNvPr>
          <p:cNvSpPr/>
          <p:nvPr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D309A1-0B67-EE17-F3B7-FD727DC1D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973" y="5960524"/>
            <a:ext cx="735506" cy="1040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A67278-0F92-0659-2106-859C2699BB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82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blue bg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0641AD-3AD5-4F67-A775-821CB3080BD2}"/>
              </a:ext>
            </a:extLst>
          </p:cNvPr>
          <p:cNvSpPr/>
          <p:nvPr/>
        </p:nvSpPr>
        <p:spPr>
          <a:xfrm>
            <a:off x="-30161" y="0"/>
            <a:ext cx="12222161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96EB34-EBF1-A25E-1006-D40696A045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973" y="5960524"/>
            <a:ext cx="735506" cy="1040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84642A-7B66-362F-3794-78918EAC9E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722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 Slide">
    <p:bg>
      <p:bgPr>
        <a:solidFill>
          <a:srgbClr val="F5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F35E03-ED1F-4BA6-A9DB-BAA193266DF0}"/>
              </a:ext>
            </a:extLst>
          </p:cNvPr>
          <p:cNvSpPr txBox="1"/>
          <p:nvPr/>
        </p:nvSpPr>
        <p:spPr>
          <a:xfrm>
            <a:off x="3457462" y="2905780"/>
            <a:ext cx="5246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BEDD7-9550-46FC-AAD4-3BCDC60161D9}"/>
              </a:ext>
            </a:extLst>
          </p:cNvPr>
          <p:cNvSpPr/>
          <p:nvPr/>
        </p:nvSpPr>
        <p:spPr>
          <a:xfrm>
            <a:off x="0" y="6115986"/>
            <a:ext cx="12192000" cy="742013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C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079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D000AF-B921-43E9-B432-355A07B6E46E}"/>
              </a:ext>
            </a:extLst>
          </p:cNvPr>
          <p:cNvSpPr/>
          <p:nvPr/>
        </p:nvSpPr>
        <p:spPr>
          <a:xfrm>
            <a:off x="0" y="6115986"/>
            <a:ext cx="10028420" cy="742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33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png"/><Relationship Id="rId4" Type="http://schemas.openxmlformats.org/officeDocument/2006/relationships/tags" Target="../tags/tag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4518C-C369-4BCE-93F6-ACF7A0A4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92" y="879975"/>
            <a:ext cx="10515600" cy="7464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8A0EE-5A32-42C1-8C1D-EA2BEF099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92" y="18043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10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3" r:id="rId2"/>
    <p:sldLayoutId id="2147483652" r:id="rId3"/>
    <p:sldLayoutId id="2147483675" r:id="rId4"/>
    <p:sldLayoutId id="2147483676" r:id="rId5"/>
    <p:sldLayoutId id="2147483674" r:id="rId6"/>
    <p:sldLayoutId id="2147483672" r:id="rId7"/>
    <p:sldLayoutId id="2147483657" r:id="rId8"/>
    <p:sldLayoutId id="2147483717" r:id="rId9"/>
    <p:sldLayoutId id="2147483718" r:id="rId10"/>
    <p:sldLayoutId id="2147483719" r:id="rId11"/>
    <p:sldLayoutId id="2147483670" r:id="rId12"/>
    <p:sldLayoutId id="2147483660" r:id="rId13"/>
    <p:sldLayoutId id="2147483687" r:id="rId14"/>
    <p:sldLayoutId id="2147483742" r:id="rId15"/>
    <p:sldLayoutId id="2147483707" r:id="rId16"/>
    <p:sldLayoutId id="2147483712" r:id="rId17"/>
    <p:sldLayoutId id="2147483743" r:id="rId18"/>
    <p:sldLayoutId id="2147483744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venir Next LT Pro" panose="020B05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137160" algn="l" defTabSz="914400" rtl="0" eaLnBrk="1" latinLnBrk="0" hangingPunct="1">
        <a:lnSpc>
          <a:spcPts val="2200"/>
        </a:lnSpc>
        <a:spcBef>
          <a:spcPts val="10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1pPr>
      <a:lvl2pPr marL="6858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2pPr>
      <a:lvl3pPr marL="11430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3pPr>
      <a:lvl4pPr marL="16002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ts val="22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 spc="3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4518C-C369-4BCE-93F6-ACF7A0A4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92" y="879975"/>
            <a:ext cx="10515600" cy="7464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8A0EE-5A32-42C1-8C1D-EA2BEF099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92" y="18043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pic>
        <p:nvPicPr>
          <p:cNvPr id="5" name="Picture 4" descr="Members Communiqué">
            <a:extLst>
              <a:ext uri="{FF2B5EF4-FFF2-40B4-BE49-F238E27FC236}">
                <a16:creationId xmlns:a16="http://schemas.microsoft.com/office/drawing/2014/main" id="{E81D6DE3-666F-F176-3B90-684A0C8ADA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30" y="0"/>
            <a:ext cx="2051367" cy="11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03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6" r:id="rId2"/>
    <p:sldLayoutId id="214748371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venir Next LT Pro" panose="020B05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137160" algn="l" defTabSz="914400" rtl="0" eaLnBrk="1" latinLnBrk="0" hangingPunct="1">
        <a:lnSpc>
          <a:spcPct val="100000"/>
        </a:lnSpc>
        <a:spcBef>
          <a:spcPts val="10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2800" kern="1200" spc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1pPr>
      <a:lvl2pPr marL="685800" indent="-13716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2800" kern="1200" spc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2pPr>
      <a:lvl3pPr marL="1143000" indent="-13716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2800" kern="1200" spc="0" baseline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3pPr>
      <a:lvl4pPr marL="1600200" indent="-13716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2800" kern="1200" spc="0" baseline="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ts val="22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 spc="3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482010-04A0-7747-2F3F-A1F5F5FC5C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E3744-12A3-6592-F11C-C7091975C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0176" y="1589468"/>
            <a:ext cx="7851648" cy="3679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15761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91440" indent="0" algn="ctr" defTabSz="914400" rtl="0" eaLnBrk="1" latinLnBrk="0" hangingPunct="1">
        <a:lnSpc>
          <a:spcPct val="100000"/>
        </a:lnSpc>
        <a:spcBef>
          <a:spcPts val="1000"/>
        </a:spcBef>
        <a:buClr>
          <a:srgbClr val="009CD6"/>
        </a:buClr>
        <a:buSzPct val="110000"/>
        <a:buFontTx/>
        <a:buNone/>
        <a:defRPr sz="3600" kern="1200" spc="0">
          <a:solidFill>
            <a:schemeClr val="tx1"/>
          </a:solidFill>
          <a:latin typeface="Adelle CYR" panose="02000503000000090004" pitchFamily="50" charset="0"/>
          <a:ea typeface="+mn-ea"/>
          <a:cs typeface="Arial" panose="020B0604020202020204" pitchFamily="34" charset="0"/>
        </a:defRPr>
      </a:lvl1pPr>
      <a:lvl2pPr marL="548640" indent="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Tx/>
        <a:buNone/>
        <a:defRPr sz="280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05840" indent="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Tx/>
        <a:buNone/>
        <a:defRPr sz="280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63040" indent="0" algn="l" defTabSz="914400" rtl="0" eaLnBrk="1" latinLnBrk="0" hangingPunct="1">
        <a:lnSpc>
          <a:spcPct val="100000"/>
        </a:lnSpc>
        <a:spcBef>
          <a:spcPts val="500"/>
        </a:spcBef>
        <a:buClr>
          <a:srgbClr val="009CD6"/>
        </a:buClr>
        <a:buSzPct val="110000"/>
        <a:buFontTx/>
        <a:buNone/>
        <a:defRPr sz="280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ts val="22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 spc="3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4518C-C369-4BCE-93F6-ACF7A0A4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92" y="879975"/>
            <a:ext cx="10515600" cy="7464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8A0EE-5A32-42C1-8C1D-EA2BEF099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92" y="18043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45B703-B8E6-2B51-B39D-31921A91194F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973" y="5960524"/>
            <a:ext cx="735506" cy="10408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6A5E92-453D-120A-75D4-EFE0D77B1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/>
        </p:blipFill>
        <p:spPr>
          <a:xfrm>
            <a:off x="10460736" y="220578"/>
            <a:ext cx="151305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0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137160" algn="l" defTabSz="914400" rtl="0" eaLnBrk="1" latinLnBrk="0" hangingPunct="1">
        <a:lnSpc>
          <a:spcPts val="2200"/>
        </a:lnSpc>
        <a:spcBef>
          <a:spcPts val="10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137160" algn="l" defTabSz="914400" rtl="0" eaLnBrk="1" latinLnBrk="0" hangingPunct="1">
        <a:lnSpc>
          <a:spcPts val="2200"/>
        </a:lnSpc>
        <a:spcBef>
          <a:spcPts val="500"/>
        </a:spcBef>
        <a:buClr>
          <a:srgbClr val="009CD6"/>
        </a:buClr>
        <a:buSzPct val="110000"/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ts val="22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 spc="3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academy.itu.int/itu-d/projects-activities/itu-academy-training-centres/centres/China%2520Academy%2520of%2520Information%2520and%2520Communications%2520Technology" TargetMode="External"/><Relationship Id="rId13" Type="http://schemas.openxmlformats.org/officeDocument/2006/relationships/hyperlink" Target="https://academy.itu.int/itu-d/projects-activities/itu-academy-training-centres/centres/UNU-MERIT%2520/Maastricht%2520University" TargetMode="External"/><Relationship Id="rId3" Type="http://schemas.openxmlformats.org/officeDocument/2006/relationships/hyperlink" Target="https://academy.itu.int/itu-d/projects-activities/itu-academy-training-centres/centres/African%2520Advanced%2520Level%2520Telecommunications%2520Institute%25C2%25A0" TargetMode="External"/><Relationship Id="rId7" Type="http://schemas.openxmlformats.org/officeDocument/2006/relationships/hyperlink" Target="https://academy.itu.int/itu-d/projects-activities/itu-academy-training-centres/centres/Egyptian%2520African%2520Telecom%2520Regulatory%2520Training%2520Center" TargetMode="External"/><Relationship Id="rId12" Type="http://schemas.openxmlformats.org/officeDocument/2006/relationships/hyperlink" Target="https://academy.itu.int/itu-d/projects-activities/itu-academy-training-centres/centres/Tallinn%2520University%2520of%2520Technology" TargetMode="External"/><Relationship Id="rId2" Type="http://schemas.openxmlformats.org/officeDocument/2006/relationships/image" Target="../media/image6.png"/><Relationship Id="rId16" Type="http://schemas.openxmlformats.org/officeDocument/2006/relationships/hyperlink" Target="https://academy.itu.int/itu-d/projects-activities/itu-academy-training-centres/centres/The%2520University%2520of%2520the%2520West%2520Indies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cademy.itu.int/itu-d/projects-activities/itu-academy-training-centres/centres/University%2520of%2520the%2520Witwatersand" TargetMode="External"/><Relationship Id="rId11" Type="http://schemas.openxmlformats.org/officeDocument/2006/relationships/hyperlink" Target="https://academy.itu.int/itu-d/projects-activities/itu-academy-training-centres/centres/NRD%2520Cyber%2520Security" TargetMode="External"/><Relationship Id="rId5" Type="http://schemas.openxmlformats.org/officeDocument/2006/relationships/hyperlink" Target="https://academy.itu.int/itu-d/projects-activities/itu-academy-training-centres/centres/Digital%2520Bridge%2520Institute" TargetMode="External"/><Relationship Id="rId15" Type="http://schemas.openxmlformats.org/officeDocument/2006/relationships/hyperlink" Target="https://academy.itu.int/itu-d/projects-activities/itu-academy-training-centres/centres/Instituto%2520Nacional%2520de%2520Telecomunica%25C3%25A7%25C3%25B5es" TargetMode="External"/><Relationship Id="rId10" Type="http://schemas.openxmlformats.org/officeDocument/2006/relationships/hyperlink" Target="https://academy.itu.int/itu-d/projects-activities/itu-academy-training-centres/centres/National%2520Institute%2520of%2520Telecommunications" TargetMode="External"/><Relationship Id="rId4" Type="http://schemas.openxmlformats.org/officeDocument/2006/relationships/hyperlink" Target="https://academy.itu.int/itu-d/projects-activities/itu-academy-training-centres/centres/Computer%2520Emergency%2520Response%2520Team%2520of%2520Mauritius%2520%2528CERT-MU%2529" TargetMode="External"/><Relationship Id="rId9" Type="http://schemas.openxmlformats.org/officeDocument/2006/relationships/hyperlink" Target="https://academy.itu.int/itu-d/projects-activities/itu-academy-training-centres/centres/National%2520Communications%2520Academy%2520-%2520Technology" TargetMode="External"/><Relationship Id="rId14" Type="http://schemas.openxmlformats.org/officeDocument/2006/relationships/hyperlink" Target="https://academy.itu.int/itu-d/projects-activities/itu-academy-training-centres/centres/Instituto%2520Nacional%2520de%2520Investigaci%25C3%25B3n%2520y%2520Capacitaci%25C3%25B3n%2520de%2520Telecomunicaciones%2520%25E2%2580%2593%2520Universidad%2520Nacional%2520de%2520Ingenier%25C3%25ADa%252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itu.int/training-courses/full-catalogue" TargetMode="Externa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1FCA71-43B3-3314-E8DF-C56691611AAA}"/>
              </a:ext>
            </a:extLst>
          </p:cNvPr>
          <p:cNvCxnSpPr>
            <a:cxnSpLocks/>
          </p:cNvCxnSpPr>
          <p:nvPr/>
        </p:nvCxnSpPr>
        <p:spPr>
          <a:xfrm>
            <a:off x="937797" y="4572001"/>
            <a:ext cx="5472147" cy="0"/>
          </a:xfrm>
          <a:prstGeom prst="line">
            <a:avLst/>
          </a:prstGeom>
          <a:ln w="12700">
            <a:solidFill>
              <a:srgbClr val="009C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9">
            <a:extLst>
              <a:ext uri="{FF2B5EF4-FFF2-40B4-BE49-F238E27FC236}">
                <a16:creationId xmlns:a16="http://schemas.microsoft.com/office/drawing/2014/main" id="{014C9BDC-E3B4-6F40-39B6-D7EBF473E7BE}"/>
              </a:ext>
            </a:extLst>
          </p:cNvPr>
          <p:cNvSpPr txBox="1">
            <a:spLocks/>
          </p:cNvSpPr>
          <p:nvPr/>
        </p:nvSpPr>
        <p:spPr>
          <a:xfrm>
            <a:off x="689601" y="3195716"/>
            <a:ext cx="9244875" cy="121881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2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Capacity Development at </a:t>
            </a:r>
            <a:r>
              <a:rPr lang="en-GB" sz="3200" b="1" dirty="0">
                <a:solidFill>
                  <a:schemeClr val="accent1"/>
                </a:solidFill>
                <a:latin typeface="Avenir Next LT Pro" panose="020B0504020202020204" pitchFamily="34" charset="0"/>
              </a:rPr>
              <a:t>ITU</a:t>
            </a:r>
            <a:r>
              <a:rPr lang="en-GB" sz="32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 Building Skills for an Inclusive and Secure Digital Future.</a:t>
            </a:r>
            <a:endParaRPr lang="en-US" sz="3200" b="1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DDF88-FA24-D991-9E51-2DECD8D09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024" y="5242067"/>
            <a:ext cx="1323975" cy="1873596"/>
          </a:xfrm>
          <a:prstGeom prst="rect">
            <a:avLst/>
          </a:prstGeom>
        </p:spPr>
      </p:pic>
      <p:sp>
        <p:nvSpPr>
          <p:cNvPr id="5" name="Title 9">
            <a:extLst>
              <a:ext uri="{FF2B5EF4-FFF2-40B4-BE49-F238E27FC236}">
                <a16:creationId xmlns:a16="http://schemas.microsoft.com/office/drawing/2014/main" id="{007E5069-F527-620A-FA2D-D43091BC94B1}"/>
              </a:ext>
            </a:extLst>
          </p:cNvPr>
          <p:cNvSpPr txBox="1">
            <a:spLocks/>
          </p:cNvSpPr>
          <p:nvPr/>
        </p:nvSpPr>
        <p:spPr>
          <a:xfrm>
            <a:off x="725391" y="6105756"/>
            <a:ext cx="4586648" cy="298021"/>
          </a:xfrm>
          <a:prstGeom prst="rect">
            <a:avLst/>
          </a:prstGeom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>
                <a:solidFill>
                  <a:schemeClr val="tx1"/>
                </a:solidFill>
                <a:latin typeface="Avenir Next LT Pro"/>
                <a:cs typeface="Arial"/>
              </a:rPr>
              <a:t>November 2025</a:t>
            </a:r>
          </a:p>
        </p:txBody>
      </p:sp>
      <p:pic>
        <p:nvPicPr>
          <p:cNvPr id="2052" name="Picture 4" descr="Members Communiqué">
            <a:extLst>
              <a:ext uri="{FF2B5EF4-FFF2-40B4-BE49-F238E27FC236}">
                <a16:creationId xmlns:a16="http://schemas.microsoft.com/office/drawing/2014/main" id="{894CAD58-F7D1-41F7-D327-E74F3DD26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080" y="0"/>
            <a:ext cx="2342918" cy="12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338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A047-1566-7DF2-9830-92CF5DF9B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ITU and Cybersecurity: a Timeline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3560F-FFE3-EFD7-E41C-A2D8A1B06B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>
                <a:latin typeface="Avenir Next LT Pro"/>
                <a:cs typeface="Arial"/>
              </a:rPr>
              <a:t>ITU Cybersecurity – Development Bureau</a:t>
            </a:r>
            <a:endParaRPr lang="en-GB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6AD6E58-C133-1404-2A45-04CB2E9512C2}"/>
              </a:ext>
            </a:extLst>
          </p:cNvPr>
          <p:cNvGrpSpPr/>
          <p:nvPr/>
        </p:nvGrpSpPr>
        <p:grpSpPr>
          <a:xfrm>
            <a:off x="-1020871" y="2644425"/>
            <a:ext cx="2506528" cy="1591637"/>
            <a:chOff x="-74428" y="2669150"/>
            <a:chExt cx="2506528" cy="1591637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84E246E-A72E-2440-22AD-F20C49F050BA}"/>
                </a:ext>
              </a:extLst>
            </p:cNvPr>
            <p:cNvGrpSpPr/>
            <p:nvPr/>
          </p:nvGrpSpPr>
          <p:grpSpPr>
            <a:xfrm>
              <a:off x="-74428" y="2669150"/>
              <a:ext cx="2506528" cy="1591637"/>
              <a:chOff x="275375" y="2669150"/>
              <a:chExt cx="2492932" cy="1591637"/>
            </a:xfrm>
          </p:grpSpPr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811F3AA5-F0FB-5B89-D703-2482917745E0}"/>
                  </a:ext>
                </a:extLst>
              </p:cNvPr>
              <p:cNvSpPr/>
              <p:nvPr/>
            </p:nvSpPr>
            <p:spPr>
              <a:xfrm flipH="1">
                <a:off x="2320735" y="3813215"/>
                <a:ext cx="447572" cy="447572"/>
              </a:xfrm>
              <a:prstGeom prst="arc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AA3A8F5-CCE8-C149-41BB-232651372DE6}"/>
                  </a:ext>
                </a:extLst>
              </p:cNvPr>
              <p:cNvGrpSpPr/>
              <p:nvPr/>
            </p:nvGrpSpPr>
            <p:grpSpPr>
              <a:xfrm>
                <a:off x="275375" y="2669150"/>
                <a:ext cx="2283231" cy="1363672"/>
                <a:chOff x="-1733571" y="2261434"/>
                <a:chExt cx="3699359" cy="1363672"/>
              </a:xfrm>
            </p:grpSpPr>
            <p:cxnSp>
              <p:nvCxnSpPr>
                <p:cNvPr id="7" name="Straight Connector 6">
                  <a:extLst>
                    <a:ext uri="{FF2B5EF4-FFF2-40B4-BE49-F238E27FC236}">
                      <a16:creationId xmlns:a16="http://schemas.microsoft.com/office/drawing/2014/main" id="{BD247396-4120-BFC9-2ECA-579A4207A1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733571" y="3625106"/>
                  <a:ext cx="3352095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7D8AA22C-696B-7BBD-F081-1C53CDEC57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65788" y="2261434"/>
                  <a:ext cx="0" cy="116669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67FDEA3-7E64-9AC7-AF99-5F6D952FF6B1}"/>
                </a:ext>
              </a:extLst>
            </p:cNvPr>
            <p:cNvSpPr/>
            <p:nvPr/>
          </p:nvSpPr>
          <p:spPr>
            <a:xfrm>
              <a:off x="2085007" y="3927677"/>
              <a:ext cx="275816" cy="2743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49C99B-91B3-A68B-97C8-52010740B384}"/>
              </a:ext>
            </a:extLst>
          </p:cNvPr>
          <p:cNvGrpSpPr/>
          <p:nvPr/>
        </p:nvGrpSpPr>
        <p:grpSpPr>
          <a:xfrm flipV="1">
            <a:off x="2209723" y="2412443"/>
            <a:ext cx="1597047" cy="1874607"/>
            <a:chOff x="1387347" y="3444017"/>
            <a:chExt cx="1588382" cy="187460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831DB81-2FE4-5945-1CD0-2A28790FD431}"/>
                </a:ext>
              </a:extLst>
            </p:cNvPr>
            <p:cNvGrpSpPr/>
            <p:nvPr/>
          </p:nvGrpSpPr>
          <p:grpSpPr>
            <a:xfrm rot="10800000">
              <a:off x="1387347" y="3455099"/>
              <a:ext cx="1363900" cy="1863525"/>
              <a:chOff x="99237" y="1074774"/>
              <a:chExt cx="2209833" cy="3019341"/>
            </a:xfrm>
          </p:grpSpPr>
          <p:sp>
            <p:nvSpPr>
              <p:cNvPr id="17" name="Arc 16">
                <a:extLst>
                  <a:ext uri="{FF2B5EF4-FFF2-40B4-BE49-F238E27FC236}">
                    <a16:creationId xmlns:a16="http://schemas.microsoft.com/office/drawing/2014/main" id="{D1990C8B-E3F1-C7A7-4609-19D1CF66C737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6983ECF-254E-7871-25C1-9DDCF7D3C7A9}"/>
                  </a:ext>
                </a:extLst>
              </p:cNvPr>
              <p:cNvGrpSpPr/>
              <p:nvPr/>
            </p:nvGrpSpPr>
            <p:grpSpPr>
              <a:xfrm>
                <a:off x="99237" y="1074774"/>
                <a:ext cx="1515438" cy="2656756"/>
                <a:chOff x="99237" y="1074774"/>
                <a:chExt cx="1515438" cy="2656756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32355F98-EEDE-C618-9A1C-CF15C2252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96351188-98BC-166B-E0C3-268C9A2942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9237" y="1074774"/>
                  <a:ext cx="2" cy="2346199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30CF5557-07A4-79A1-CE8D-C92DA68A7A24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967FC57E-CF9D-A99F-3F92-9D2EB551D8B6}"/>
              </a:ext>
            </a:extLst>
          </p:cNvPr>
          <p:cNvSpPr/>
          <p:nvPr/>
        </p:nvSpPr>
        <p:spPr>
          <a:xfrm>
            <a:off x="3436023" y="3923258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AC21F92-75E3-7239-ECF4-EEC89B3FE94E}"/>
              </a:ext>
            </a:extLst>
          </p:cNvPr>
          <p:cNvGrpSpPr/>
          <p:nvPr/>
        </p:nvGrpSpPr>
        <p:grpSpPr>
          <a:xfrm flipV="1">
            <a:off x="4492580" y="1971477"/>
            <a:ext cx="1597047" cy="2318392"/>
            <a:chOff x="1387347" y="3444017"/>
            <a:chExt cx="1588382" cy="231839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0826F32-2D09-967E-BF09-A9C91FF06769}"/>
                </a:ext>
              </a:extLst>
            </p:cNvPr>
            <p:cNvGrpSpPr/>
            <p:nvPr/>
          </p:nvGrpSpPr>
          <p:grpSpPr>
            <a:xfrm rot="10800000">
              <a:off x="1387347" y="3455099"/>
              <a:ext cx="1363900" cy="2307310"/>
              <a:chOff x="99237" y="355740"/>
              <a:chExt cx="2209833" cy="373837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1CDBA42E-08A8-F668-F027-3E68A887FD2D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5E15670-73C9-C95B-74EC-962A5FE0BD17}"/>
                  </a:ext>
                </a:extLst>
              </p:cNvPr>
              <p:cNvGrpSpPr/>
              <p:nvPr/>
            </p:nvGrpSpPr>
            <p:grpSpPr>
              <a:xfrm>
                <a:off x="99237" y="355740"/>
                <a:ext cx="1515438" cy="3375790"/>
                <a:chOff x="99237" y="355740"/>
                <a:chExt cx="1515438" cy="3375790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E33DB04-A772-9E3A-3B1F-1487CDDE8E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CC52865F-5059-A620-635A-EFE4E07981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9237" y="355740"/>
                  <a:ext cx="2" cy="3065234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D41EBB78-6F02-9180-C3A1-DC8B3A0F5362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8FE0B4FE-B905-B97E-75F2-F475A440ABFE}"/>
              </a:ext>
            </a:extLst>
          </p:cNvPr>
          <p:cNvSpPr/>
          <p:nvPr/>
        </p:nvSpPr>
        <p:spPr>
          <a:xfrm>
            <a:off x="5726010" y="3938935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7897291-52D1-5085-5403-7188434326E4}"/>
              </a:ext>
            </a:extLst>
          </p:cNvPr>
          <p:cNvGrpSpPr/>
          <p:nvPr/>
        </p:nvGrpSpPr>
        <p:grpSpPr>
          <a:xfrm flipV="1">
            <a:off x="5639613" y="3844864"/>
            <a:ext cx="1597046" cy="2475816"/>
            <a:chOff x="3793469" y="1450712"/>
            <a:chExt cx="1588382" cy="247581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2DC3AF6-1EB8-4DC4-8968-91038941E796}"/>
                </a:ext>
              </a:extLst>
            </p:cNvPr>
            <p:cNvGrpSpPr/>
            <p:nvPr/>
          </p:nvGrpSpPr>
          <p:grpSpPr>
            <a:xfrm flipV="1">
              <a:off x="3793469" y="1450712"/>
              <a:ext cx="1588382" cy="2475816"/>
              <a:chOff x="1387347" y="3444017"/>
              <a:chExt cx="1588382" cy="247581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879B691-205E-03C9-3E8A-0CC2C1EA2E78}"/>
                  </a:ext>
                </a:extLst>
              </p:cNvPr>
              <p:cNvGrpSpPr/>
              <p:nvPr/>
            </p:nvGrpSpPr>
            <p:grpSpPr>
              <a:xfrm rot="10800000">
                <a:off x="1387347" y="3455099"/>
                <a:ext cx="1363900" cy="2464734"/>
                <a:chOff x="99237" y="100677"/>
                <a:chExt cx="2209833" cy="3993438"/>
              </a:xfrm>
            </p:grpSpPr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951A9942-70FB-A6F9-196C-70A60455C11E}"/>
                    </a:ext>
                  </a:extLst>
                </p:cNvPr>
                <p:cNvSpPr/>
                <p:nvPr/>
              </p:nvSpPr>
              <p:spPr>
                <a:xfrm flipH="1">
                  <a:off x="1583900" y="3368945"/>
                  <a:ext cx="725170" cy="725170"/>
                </a:xfrm>
                <a:prstGeom prst="arc">
                  <a:avLst/>
                </a:prstGeom>
                <a:ln w="381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4CDE9F79-E1B2-32A8-2A32-8544697B664C}"/>
                    </a:ext>
                  </a:extLst>
                </p:cNvPr>
                <p:cNvGrpSpPr/>
                <p:nvPr/>
              </p:nvGrpSpPr>
              <p:grpSpPr>
                <a:xfrm>
                  <a:off x="99237" y="100677"/>
                  <a:ext cx="1515438" cy="3630853"/>
                  <a:chOff x="99237" y="100677"/>
                  <a:chExt cx="1515438" cy="3630853"/>
                </a:xfrm>
              </p:grpSpPr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5BAF9ACE-4C6F-EDE7-5581-4370B924E3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9446" y="3731530"/>
                    <a:ext cx="1185229" cy="0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BB22553F-B4FB-451E-715E-E75AF40AFE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99237" y="100677"/>
                    <a:ext cx="0" cy="3320297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C0053CD1-37F4-CCD2-EFB2-59922BBC3EF9}"/>
                  </a:ext>
                </a:extLst>
              </p:cNvPr>
              <p:cNvSpPr/>
              <p:nvPr/>
            </p:nvSpPr>
            <p:spPr>
              <a:xfrm rot="16200000" flipH="1">
                <a:off x="2528157" y="3444017"/>
                <a:ext cx="447572" cy="447572"/>
              </a:xfrm>
              <a:prstGeom prst="arc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75F888F-4D9E-E279-7A81-E4D946619A9D}"/>
                </a:ext>
              </a:extLst>
            </p:cNvPr>
            <p:cNvSpPr/>
            <p:nvPr/>
          </p:nvSpPr>
          <p:spPr>
            <a:xfrm>
              <a:off x="5020207" y="3561946"/>
              <a:ext cx="274320" cy="274320"/>
            </a:xfrm>
            <a:prstGeom prst="ellips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75B2191-CD76-90BA-D8C5-AFE7F315D16D}"/>
              </a:ext>
            </a:extLst>
          </p:cNvPr>
          <p:cNvSpPr txBox="1"/>
          <p:nvPr/>
        </p:nvSpPr>
        <p:spPr>
          <a:xfrm>
            <a:off x="-789802" y="2569174"/>
            <a:ext cx="1953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venir Next LT Pro" panose="020B0504020202020204" pitchFamily="34" charset="0"/>
              </a:rPr>
              <a:t>1988</a:t>
            </a:r>
          </a:p>
          <a:p>
            <a:pPr algn="r"/>
            <a:r>
              <a:rPr lang="en-US" sz="1600" dirty="0">
                <a:latin typeface="Avenir Next LT Pro" panose="020B0504020202020204" pitchFamily="34" charset="0"/>
              </a:rPr>
              <a:t>X.509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7266C7-2D58-39FD-F615-C3AA96D5A1B1}"/>
              </a:ext>
            </a:extLst>
          </p:cNvPr>
          <p:cNvSpPr txBox="1"/>
          <p:nvPr/>
        </p:nvSpPr>
        <p:spPr>
          <a:xfrm>
            <a:off x="758390" y="2422948"/>
            <a:ext cx="28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venir Next LT Pro" panose="020B0504020202020204" pitchFamily="34" charset="0"/>
              </a:rPr>
              <a:t>2003 - 2005</a:t>
            </a:r>
          </a:p>
          <a:p>
            <a:pPr algn="r"/>
            <a:r>
              <a:rPr lang="en-US" sz="1600" dirty="0">
                <a:latin typeface="Avenir Next LT Pro" panose="020B0504020202020204" pitchFamily="34" charset="0"/>
              </a:rPr>
              <a:t>WSIS Action Line C5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03B278-8E39-EFD7-8C1A-C3A8A5A3BE0D}"/>
              </a:ext>
            </a:extLst>
          </p:cNvPr>
          <p:cNvSpPr txBox="1"/>
          <p:nvPr/>
        </p:nvSpPr>
        <p:spPr>
          <a:xfrm>
            <a:off x="3471085" y="1961224"/>
            <a:ext cx="233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venir Next LT Pro" panose="020B0504020202020204" pitchFamily="34" charset="0"/>
              </a:rPr>
              <a:t>2007</a:t>
            </a:r>
          </a:p>
          <a:p>
            <a:pPr algn="r"/>
            <a:r>
              <a:rPr lang="en-US" sz="1600" dirty="0">
                <a:latin typeface="Avenir Next LT Pro" panose="020B0504020202020204" pitchFamily="34" charset="0"/>
              </a:rPr>
              <a:t>Global Cybersecurity Agenda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9BB635-A0BF-98E8-ED1F-5ADD95663A4A}"/>
              </a:ext>
            </a:extLst>
          </p:cNvPr>
          <p:cNvGrpSpPr/>
          <p:nvPr/>
        </p:nvGrpSpPr>
        <p:grpSpPr>
          <a:xfrm flipV="1">
            <a:off x="6797845" y="1687776"/>
            <a:ext cx="1597047" cy="2613161"/>
            <a:chOff x="1387347" y="3444017"/>
            <a:chExt cx="1588382" cy="261316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2DC91A7-01D0-F9E0-883E-D94AFDC4AA07}"/>
                </a:ext>
              </a:extLst>
            </p:cNvPr>
            <p:cNvGrpSpPr/>
            <p:nvPr/>
          </p:nvGrpSpPr>
          <p:grpSpPr>
            <a:xfrm rot="10800000">
              <a:off x="1387347" y="3455100"/>
              <a:ext cx="1363900" cy="2602078"/>
              <a:chOff x="99237" y="-121853"/>
              <a:chExt cx="2209833" cy="4215968"/>
            </a:xfrm>
          </p:grpSpPr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FA78371C-8366-31D8-58A2-C833C8B1A605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027E57A-1ED3-0430-56CA-7E962C371974}"/>
                  </a:ext>
                </a:extLst>
              </p:cNvPr>
              <p:cNvGrpSpPr/>
              <p:nvPr/>
            </p:nvGrpSpPr>
            <p:grpSpPr>
              <a:xfrm>
                <a:off x="99237" y="-121853"/>
                <a:ext cx="1515438" cy="3853383"/>
                <a:chOff x="99237" y="-121853"/>
                <a:chExt cx="1515438" cy="3853383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ABCB8C6-D8A7-A13D-1067-7A7716182F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8AAE0D45-AC20-B1E5-05CC-C036C1A848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9237" y="-121853"/>
                  <a:ext cx="0" cy="3542827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96337A34-E892-AB6B-A015-728574A6666E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D575408C-5B7F-EC50-CA3A-8D72BC8C1414}"/>
              </a:ext>
            </a:extLst>
          </p:cNvPr>
          <p:cNvSpPr/>
          <p:nvPr/>
        </p:nvSpPr>
        <p:spPr>
          <a:xfrm>
            <a:off x="8031274" y="3936355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648933-DBC2-C61F-72E8-7EC8BD952C6C}"/>
              </a:ext>
            </a:extLst>
          </p:cNvPr>
          <p:cNvGrpSpPr/>
          <p:nvPr/>
        </p:nvGrpSpPr>
        <p:grpSpPr>
          <a:xfrm flipV="1">
            <a:off x="7944878" y="3842284"/>
            <a:ext cx="1597046" cy="1974078"/>
            <a:chOff x="3793469" y="1952450"/>
            <a:chExt cx="1588382" cy="1974078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96D0602-498E-EF66-EE0B-44C67B28762D}"/>
                </a:ext>
              </a:extLst>
            </p:cNvPr>
            <p:cNvGrpSpPr/>
            <p:nvPr/>
          </p:nvGrpSpPr>
          <p:grpSpPr>
            <a:xfrm flipV="1">
              <a:off x="3793469" y="1952450"/>
              <a:ext cx="1588382" cy="1974078"/>
              <a:chOff x="1387347" y="3444017"/>
              <a:chExt cx="1588382" cy="1974078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E6D72F12-5D09-ACDD-920D-F890896D9D83}"/>
                  </a:ext>
                </a:extLst>
              </p:cNvPr>
              <p:cNvGrpSpPr/>
              <p:nvPr/>
            </p:nvGrpSpPr>
            <p:grpSpPr>
              <a:xfrm rot="10800000">
                <a:off x="1387347" y="3455099"/>
                <a:ext cx="1363900" cy="1962996"/>
                <a:chOff x="99237" y="913608"/>
                <a:chExt cx="2209833" cy="3180507"/>
              </a:xfrm>
            </p:grpSpPr>
            <p:sp>
              <p:nvSpPr>
                <p:cNvPr id="61" name="Arc 60">
                  <a:extLst>
                    <a:ext uri="{FF2B5EF4-FFF2-40B4-BE49-F238E27FC236}">
                      <a16:creationId xmlns:a16="http://schemas.microsoft.com/office/drawing/2014/main" id="{68D2CDE1-5C97-0168-6904-2E80C6C2B8E7}"/>
                    </a:ext>
                  </a:extLst>
                </p:cNvPr>
                <p:cNvSpPr/>
                <p:nvPr/>
              </p:nvSpPr>
              <p:spPr>
                <a:xfrm flipH="1">
                  <a:off x="1583900" y="3368945"/>
                  <a:ext cx="725170" cy="725170"/>
                </a:xfrm>
                <a:prstGeom prst="arc">
                  <a:avLst/>
                </a:prstGeom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68F52F35-217F-08BB-1CB1-843BB009EBEB}"/>
                    </a:ext>
                  </a:extLst>
                </p:cNvPr>
                <p:cNvGrpSpPr/>
                <p:nvPr/>
              </p:nvGrpSpPr>
              <p:grpSpPr>
                <a:xfrm>
                  <a:off x="99237" y="913608"/>
                  <a:ext cx="1515438" cy="2817922"/>
                  <a:chOff x="99237" y="913608"/>
                  <a:chExt cx="1515438" cy="2817922"/>
                </a:xfrm>
              </p:grpSpPr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1F24E64C-6645-2FF0-FDFD-9FDAA72A55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9446" y="3731530"/>
                    <a:ext cx="1185229" cy="0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DF3D391A-AB9F-8D02-A32D-75B524EAEA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99237" y="913608"/>
                    <a:ext cx="2" cy="2507365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0" name="Arc 59">
                <a:extLst>
                  <a:ext uri="{FF2B5EF4-FFF2-40B4-BE49-F238E27FC236}">
                    <a16:creationId xmlns:a16="http://schemas.microsoft.com/office/drawing/2014/main" id="{3B4095AE-014F-2CDA-1A0A-DA0D7864BA25}"/>
                  </a:ext>
                </a:extLst>
              </p:cNvPr>
              <p:cNvSpPr/>
              <p:nvPr/>
            </p:nvSpPr>
            <p:spPr>
              <a:xfrm rot="16200000" flipH="1">
                <a:off x="2528157" y="3444017"/>
                <a:ext cx="447572" cy="447572"/>
              </a:xfrm>
              <a:prstGeom prst="arc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BE9F8C4-0097-0F42-17A0-F9C4A66F95AA}"/>
                </a:ext>
              </a:extLst>
            </p:cNvPr>
            <p:cNvSpPr/>
            <p:nvPr/>
          </p:nvSpPr>
          <p:spPr>
            <a:xfrm>
              <a:off x="5020207" y="3561946"/>
              <a:ext cx="274320" cy="274320"/>
            </a:xfrm>
            <a:prstGeom prst="ellips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FA09AD42-B77B-C1DD-849E-32833D854D29}"/>
              </a:ext>
            </a:extLst>
          </p:cNvPr>
          <p:cNvSpPr txBox="1"/>
          <p:nvPr/>
        </p:nvSpPr>
        <p:spPr>
          <a:xfrm>
            <a:off x="3832400" y="5731640"/>
            <a:ext cx="31785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600" b="1" dirty="0">
                <a:latin typeface="Avenir Next LT Pro"/>
              </a:rPr>
              <a:t>2008</a:t>
            </a:r>
          </a:p>
          <a:p>
            <a:pPr algn="r"/>
            <a:r>
              <a:rPr lang="en-US" sz="1600" dirty="0">
                <a:latin typeface="Avenir Next LT Pro"/>
              </a:rPr>
              <a:t>Child Online Protection </a:t>
            </a:r>
            <a:endParaRPr lang="en-GB" sz="1600" dirty="0">
              <a:latin typeface="Avenir Next LT Pro" panose="020B0504020202020204" pitchFamily="34" charset="0"/>
            </a:endParaRPr>
          </a:p>
          <a:p>
            <a:pPr algn="r"/>
            <a:r>
              <a:rPr lang="en-US" sz="1600" dirty="0">
                <a:latin typeface="Avenir Next LT Pro"/>
              </a:rPr>
              <a:t>Initiative l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9A5305E-CD22-6916-73F4-FDE5FEBD9A9A}"/>
              </a:ext>
            </a:extLst>
          </p:cNvPr>
          <p:cNvSpPr txBox="1"/>
          <p:nvPr/>
        </p:nvSpPr>
        <p:spPr>
          <a:xfrm>
            <a:off x="5836667" y="1650146"/>
            <a:ext cx="2332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venir Next LT Pro" panose="020B0504020202020204" pitchFamily="34" charset="0"/>
              </a:rPr>
              <a:t>2010-2011</a:t>
            </a:r>
          </a:p>
          <a:p>
            <a:pPr algn="r"/>
            <a:r>
              <a:rPr lang="en-US" sz="1600" dirty="0">
                <a:latin typeface="Avenir Next LT Pro" panose="020B0504020202020204" pitchFamily="34" charset="0"/>
              </a:rPr>
              <a:t>WTDC Res.67</a:t>
            </a:r>
          </a:p>
          <a:p>
            <a:pPr algn="r"/>
            <a:r>
              <a:rPr lang="en-US" sz="1600" dirty="0" err="1">
                <a:latin typeface="Avenir Next LT Pro" panose="020B0504020202020204" pitchFamily="34" charset="0"/>
              </a:rPr>
              <a:t>CyberDrills</a:t>
            </a:r>
            <a:r>
              <a:rPr lang="en-US" sz="1600" dirty="0">
                <a:latin typeface="Avenir Next LT Pro" panose="020B0504020202020204" pitchFamily="34" charset="0"/>
              </a:rPr>
              <a:t> &amp; </a:t>
            </a:r>
            <a:br>
              <a:rPr lang="en-US" sz="1600" dirty="0">
                <a:latin typeface="Avenir Next LT Pro" panose="020B0504020202020204" pitchFamily="34" charset="0"/>
              </a:rPr>
            </a:br>
            <a:r>
              <a:rPr lang="en-US" sz="1600" dirty="0">
                <a:latin typeface="Avenir Next LT Pro" panose="020B0504020202020204" pitchFamily="34" charset="0"/>
              </a:rPr>
              <a:t>CIRT establishment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4A617B-4796-CFB2-B014-97B8ABD1B52B}"/>
              </a:ext>
            </a:extLst>
          </p:cNvPr>
          <p:cNvSpPr txBox="1"/>
          <p:nvPr/>
        </p:nvSpPr>
        <p:spPr>
          <a:xfrm>
            <a:off x="7148858" y="5082277"/>
            <a:ext cx="2104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latin typeface="Avenir Next LT Pro" panose="020B0504020202020204" pitchFamily="34" charset="0"/>
              </a:rPr>
              <a:t>2014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First Global Cybersecurity Index</a:t>
            </a:r>
            <a:endParaRPr lang="en-GB" sz="1600">
              <a:latin typeface="Avenir Next LT Pro" panose="020B050402020202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A18FAB7-2C2A-7319-4F05-4C50BF8AAA2A}"/>
              </a:ext>
            </a:extLst>
          </p:cNvPr>
          <p:cNvGrpSpPr/>
          <p:nvPr/>
        </p:nvGrpSpPr>
        <p:grpSpPr>
          <a:xfrm flipV="1">
            <a:off x="9091274" y="1982545"/>
            <a:ext cx="1597047" cy="2318392"/>
            <a:chOff x="1387347" y="3444017"/>
            <a:chExt cx="1588382" cy="2318392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5CD24AB-84CA-721D-D6B7-F584ED9D4845}"/>
                </a:ext>
              </a:extLst>
            </p:cNvPr>
            <p:cNvGrpSpPr/>
            <p:nvPr/>
          </p:nvGrpSpPr>
          <p:grpSpPr>
            <a:xfrm rot="10800000">
              <a:off x="1387347" y="3455099"/>
              <a:ext cx="1363900" cy="2307310"/>
              <a:chOff x="99237" y="355740"/>
              <a:chExt cx="2209833" cy="3738375"/>
            </a:xfrm>
          </p:grpSpPr>
          <p:sp>
            <p:nvSpPr>
              <p:cNvPr id="72" name="Arc 71">
                <a:extLst>
                  <a:ext uri="{FF2B5EF4-FFF2-40B4-BE49-F238E27FC236}">
                    <a16:creationId xmlns:a16="http://schemas.microsoft.com/office/drawing/2014/main" id="{CA94E4C0-C7C4-E70F-4443-90AC90B2F66F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330D5232-F8C6-29EC-021C-68B0DB40E935}"/>
                  </a:ext>
                </a:extLst>
              </p:cNvPr>
              <p:cNvGrpSpPr/>
              <p:nvPr/>
            </p:nvGrpSpPr>
            <p:grpSpPr>
              <a:xfrm>
                <a:off x="99237" y="355740"/>
                <a:ext cx="1515438" cy="3375790"/>
                <a:chOff x="99237" y="355740"/>
                <a:chExt cx="1515438" cy="3375790"/>
              </a:xfrm>
            </p:grpSpPr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B164F331-875C-B0F7-F027-78455F4BAB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FDC3DA8A-76AA-371A-284F-21232483AF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9237" y="355740"/>
                  <a:ext cx="2" cy="3065234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2AE159E3-2578-D107-143D-650B12DEF45C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104461C3-DEB4-E230-0581-8933092AA631}"/>
              </a:ext>
            </a:extLst>
          </p:cNvPr>
          <p:cNvSpPr/>
          <p:nvPr/>
        </p:nvSpPr>
        <p:spPr>
          <a:xfrm>
            <a:off x="10324703" y="3936355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712B8A5-0F0A-6C21-33AD-BEE1AE445AD3}"/>
              </a:ext>
            </a:extLst>
          </p:cNvPr>
          <p:cNvGrpSpPr/>
          <p:nvPr/>
        </p:nvGrpSpPr>
        <p:grpSpPr>
          <a:xfrm flipV="1">
            <a:off x="10238306" y="3842284"/>
            <a:ext cx="1597046" cy="1523821"/>
            <a:chOff x="3793469" y="2402707"/>
            <a:chExt cx="1588382" cy="15238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B52F9BE-FBEF-F4E8-27CE-A59A11C74CAF}"/>
                </a:ext>
              </a:extLst>
            </p:cNvPr>
            <p:cNvGrpSpPr/>
            <p:nvPr/>
          </p:nvGrpSpPr>
          <p:grpSpPr>
            <a:xfrm flipV="1">
              <a:off x="3793469" y="2402707"/>
              <a:ext cx="1588382" cy="1523821"/>
              <a:chOff x="1387347" y="3444017"/>
              <a:chExt cx="1588382" cy="1523821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54969F18-DF39-361B-6382-7CCB4C601D80}"/>
                  </a:ext>
                </a:extLst>
              </p:cNvPr>
              <p:cNvGrpSpPr/>
              <p:nvPr/>
            </p:nvGrpSpPr>
            <p:grpSpPr>
              <a:xfrm rot="10800000">
                <a:off x="1387347" y="3455099"/>
                <a:ext cx="1364596" cy="1512739"/>
                <a:chOff x="98109" y="1643128"/>
                <a:chExt cx="2210961" cy="2450987"/>
              </a:xfrm>
            </p:grpSpPr>
            <p:sp>
              <p:nvSpPr>
                <p:cNvPr id="82" name="Arc 81">
                  <a:extLst>
                    <a:ext uri="{FF2B5EF4-FFF2-40B4-BE49-F238E27FC236}">
                      <a16:creationId xmlns:a16="http://schemas.microsoft.com/office/drawing/2014/main" id="{AC30C1BE-0B76-BADD-6650-994DFA9F9A8F}"/>
                    </a:ext>
                  </a:extLst>
                </p:cNvPr>
                <p:cNvSpPr/>
                <p:nvPr/>
              </p:nvSpPr>
              <p:spPr>
                <a:xfrm flipH="1">
                  <a:off x="1583900" y="3368945"/>
                  <a:ext cx="725170" cy="725170"/>
                </a:xfrm>
                <a:prstGeom prst="arc">
                  <a:avLst/>
                </a:prstGeom>
                <a:ln w="3810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2C763BE8-4A02-28DE-F520-5E106AB33516}"/>
                    </a:ext>
                  </a:extLst>
                </p:cNvPr>
                <p:cNvGrpSpPr/>
                <p:nvPr/>
              </p:nvGrpSpPr>
              <p:grpSpPr>
                <a:xfrm>
                  <a:off x="98109" y="1643128"/>
                  <a:ext cx="1516566" cy="2088402"/>
                  <a:chOff x="98109" y="1643128"/>
                  <a:chExt cx="1516566" cy="2088402"/>
                </a:xfrm>
              </p:grpSpPr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D3B5A90D-5934-0736-FB4E-1EFC08D03E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9446" y="3731530"/>
                    <a:ext cx="1185229" cy="0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EF00AC56-380A-0B1E-4557-D32F15D9F0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109" y="1643128"/>
                    <a:ext cx="1129" cy="1777846"/>
                  </a:xfrm>
                  <a:prstGeom prst="line">
                    <a:avLst/>
                  </a:prstGeom>
                  <a:ln w="38100"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22466B44-2842-D745-D000-7701232B0007}"/>
                  </a:ext>
                </a:extLst>
              </p:cNvPr>
              <p:cNvSpPr/>
              <p:nvPr/>
            </p:nvSpPr>
            <p:spPr>
              <a:xfrm rot="16200000" flipH="1">
                <a:off x="2528157" y="3444017"/>
                <a:ext cx="447572" cy="447572"/>
              </a:xfrm>
              <a:prstGeom prst="arc">
                <a:avLst/>
              </a:prstGeom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5EA43CE-4F94-186A-4624-9B34D17E77F6}"/>
                </a:ext>
              </a:extLst>
            </p:cNvPr>
            <p:cNvSpPr/>
            <p:nvPr/>
          </p:nvSpPr>
          <p:spPr>
            <a:xfrm>
              <a:off x="5020207" y="3561946"/>
              <a:ext cx="274320" cy="274320"/>
            </a:xfrm>
            <a:prstGeom prst="ellips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BE967D7C-BF27-E5E4-D0E4-AF471F94D86B}"/>
              </a:ext>
            </a:extLst>
          </p:cNvPr>
          <p:cNvSpPr txBox="1"/>
          <p:nvPr/>
        </p:nvSpPr>
        <p:spPr>
          <a:xfrm>
            <a:off x="8343499" y="1999083"/>
            <a:ext cx="205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latin typeface="Avenir Next LT Pro" panose="020B0504020202020204" pitchFamily="34" charset="0"/>
              </a:rPr>
              <a:t>2018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NCS Guide</a:t>
            </a:r>
            <a:endParaRPr lang="en-GB" sz="1600">
              <a:latin typeface="Avenir Next LT Pro" panose="020B05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8F27479-91E9-39ED-A1DF-DF3FF85C609D}"/>
              </a:ext>
            </a:extLst>
          </p:cNvPr>
          <p:cNvSpPr txBox="1"/>
          <p:nvPr/>
        </p:nvSpPr>
        <p:spPr>
          <a:xfrm>
            <a:off x="9454123" y="4852333"/>
            <a:ext cx="2104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latin typeface="Avenir Next LT Pro" panose="020B0504020202020204" pitchFamily="34" charset="0"/>
              </a:rPr>
              <a:t>2021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Women in Cyber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NCS Guide 2</a:t>
            </a:r>
            <a:r>
              <a:rPr lang="en-US" sz="1600" baseline="30000">
                <a:latin typeface="Avenir Next LT Pro" panose="020B0504020202020204" pitchFamily="34" charset="0"/>
              </a:rPr>
              <a:t>nd</a:t>
            </a:r>
            <a:r>
              <a:rPr lang="en-US" sz="1600">
                <a:latin typeface="Avenir Next LT Pro" panose="020B0504020202020204" pitchFamily="34" charset="0"/>
              </a:rPr>
              <a:t> Edition</a:t>
            </a:r>
            <a:endParaRPr lang="en-GB" sz="1600">
              <a:latin typeface="Avenir Next LT Pro" panose="020B0504020202020204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34898DD-A5FB-19C7-E5ED-7A41AAC1EBF8}"/>
              </a:ext>
            </a:extLst>
          </p:cNvPr>
          <p:cNvGrpSpPr/>
          <p:nvPr/>
        </p:nvGrpSpPr>
        <p:grpSpPr>
          <a:xfrm rot="10800000" flipV="1">
            <a:off x="11416564" y="3860509"/>
            <a:ext cx="2375939" cy="447572"/>
            <a:chOff x="-1519619" y="3368945"/>
            <a:chExt cx="3828689" cy="725170"/>
          </a:xfrm>
        </p:grpSpPr>
        <p:sp>
          <p:nvSpPr>
            <p:cNvPr id="100" name="Arc 99">
              <a:extLst>
                <a:ext uri="{FF2B5EF4-FFF2-40B4-BE49-F238E27FC236}">
                  <a16:creationId xmlns:a16="http://schemas.microsoft.com/office/drawing/2014/main" id="{A465293A-FCD7-6DBB-5B7D-155ECD2862C8}"/>
                </a:ext>
              </a:extLst>
            </p:cNvPr>
            <p:cNvSpPr/>
            <p:nvPr/>
          </p:nvSpPr>
          <p:spPr>
            <a:xfrm flipH="1">
              <a:off x="1583900" y="3368945"/>
              <a:ext cx="725170" cy="725170"/>
            </a:xfrm>
            <a:prstGeom prst="arc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7B5F40D-562A-E238-5D65-3CBCEA690589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-1519619" y="3731530"/>
              <a:ext cx="3134292" cy="0"/>
            </a:xfrm>
            <a:prstGeom prst="line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4EEA720-5B62-1A47-B96B-774102F82FAF}"/>
              </a:ext>
            </a:extLst>
          </p:cNvPr>
          <p:cNvGrpSpPr/>
          <p:nvPr/>
        </p:nvGrpSpPr>
        <p:grpSpPr>
          <a:xfrm rot="10800000" flipH="1" flipV="1">
            <a:off x="3345587" y="3828396"/>
            <a:ext cx="1597048" cy="1954101"/>
            <a:chOff x="1387346" y="3444017"/>
            <a:chExt cx="1588383" cy="195410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8D85AA-13AC-9B9B-07B5-4FEACB1C560E}"/>
                </a:ext>
              </a:extLst>
            </p:cNvPr>
            <p:cNvGrpSpPr/>
            <p:nvPr/>
          </p:nvGrpSpPr>
          <p:grpSpPr>
            <a:xfrm rot="10800000">
              <a:off x="1387346" y="3455097"/>
              <a:ext cx="1363900" cy="1943021"/>
              <a:chOff x="99239" y="945973"/>
              <a:chExt cx="2209831" cy="3148142"/>
            </a:xfrm>
          </p:grpSpPr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73648E16-C11C-C1DF-5979-5B8AE139C6AF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B558CCE-93CD-89E9-6C6C-65282D3A245E}"/>
                  </a:ext>
                </a:extLst>
              </p:cNvPr>
              <p:cNvGrpSpPr/>
              <p:nvPr/>
            </p:nvGrpSpPr>
            <p:grpSpPr>
              <a:xfrm>
                <a:off x="99239" y="945973"/>
                <a:ext cx="1515436" cy="2785557"/>
                <a:chOff x="99239" y="945973"/>
                <a:chExt cx="1515436" cy="2785557"/>
              </a:xfrm>
            </p:grpSpPr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8458457E-0DB3-ACCA-6A42-41AAA8E4C0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C2447DA-3DF9-990D-A34D-E5CE27BDB8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239" y="945973"/>
                  <a:ext cx="0" cy="247500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FA7E602C-F423-AA75-6D58-0DA5287F44A6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051587C1-6268-8E04-5489-1AF4DF9DC233}"/>
              </a:ext>
            </a:extLst>
          </p:cNvPr>
          <p:cNvSpPr/>
          <p:nvPr/>
        </p:nvSpPr>
        <p:spPr>
          <a:xfrm>
            <a:off x="4569494" y="3919352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ADD6002-1386-B4A3-29E9-FB5BB21CA61F}"/>
              </a:ext>
            </a:extLst>
          </p:cNvPr>
          <p:cNvSpPr txBox="1"/>
          <p:nvPr/>
        </p:nvSpPr>
        <p:spPr>
          <a:xfrm>
            <a:off x="1519149" y="5272639"/>
            <a:ext cx="3059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latin typeface="Avenir Next LT Pro" panose="020B0504020202020204" pitchFamily="34" charset="0"/>
              </a:rPr>
              <a:t>2006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WTDC Res 45</a:t>
            </a:r>
            <a:endParaRPr lang="en-GB" sz="1600">
              <a:latin typeface="Avenir Next LT Pro" panose="020B05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EA31129-25AF-9DAB-FCE0-FD42CB3F1498}"/>
              </a:ext>
            </a:extLst>
          </p:cNvPr>
          <p:cNvGrpSpPr/>
          <p:nvPr/>
        </p:nvGrpSpPr>
        <p:grpSpPr>
          <a:xfrm>
            <a:off x="1038318" y="3800860"/>
            <a:ext cx="1597047" cy="1682278"/>
            <a:chOff x="1387347" y="3444017"/>
            <a:chExt cx="1588382" cy="168227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450D002-DB72-2C65-1A48-7ADE9E049ACA}"/>
                </a:ext>
              </a:extLst>
            </p:cNvPr>
            <p:cNvGrpSpPr/>
            <p:nvPr/>
          </p:nvGrpSpPr>
          <p:grpSpPr>
            <a:xfrm rot="10800000">
              <a:off x="1387347" y="3455099"/>
              <a:ext cx="1363900" cy="1671196"/>
              <a:chOff x="99237" y="1386391"/>
              <a:chExt cx="2209833" cy="2707724"/>
            </a:xfrm>
          </p:grpSpPr>
          <p:sp>
            <p:nvSpPr>
              <p:cNvPr id="88" name="Arc 87">
                <a:extLst>
                  <a:ext uri="{FF2B5EF4-FFF2-40B4-BE49-F238E27FC236}">
                    <a16:creationId xmlns:a16="http://schemas.microsoft.com/office/drawing/2014/main" id="{05212EB7-282B-122C-08FC-F02508ED1B3D}"/>
                  </a:ext>
                </a:extLst>
              </p:cNvPr>
              <p:cNvSpPr/>
              <p:nvPr/>
            </p:nvSpPr>
            <p:spPr>
              <a:xfrm flipH="1">
                <a:off x="1583900" y="3368945"/>
                <a:ext cx="725170" cy="725170"/>
              </a:xfrm>
              <a:prstGeom prst="arc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EFA9B4DD-CCA4-4A6B-0FC3-72F4D4AF3C81}"/>
                  </a:ext>
                </a:extLst>
              </p:cNvPr>
              <p:cNvGrpSpPr/>
              <p:nvPr/>
            </p:nvGrpSpPr>
            <p:grpSpPr>
              <a:xfrm>
                <a:off x="99237" y="1386391"/>
                <a:ext cx="1515438" cy="2345139"/>
                <a:chOff x="99237" y="1386391"/>
                <a:chExt cx="1515438" cy="2345139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0C062B10-E4BA-4018-8735-5D7C1E7876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446" y="3731530"/>
                  <a:ext cx="1185229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277A33ED-E830-2A86-30AA-EB32C690B6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9237" y="1386391"/>
                  <a:ext cx="2" cy="2034581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5" name="Arc 64">
              <a:extLst>
                <a:ext uri="{FF2B5EF4-FFF2-40B4-BE49-F238E27FC236}">
                  <a16:creationId xmlns:a16="http://schemas.microsoft.com/office/drawing/2014/main" id="{3B032134-6A73-CDB9-C1EB-C6FF48ED480B}"/>
                </a:ext>
              </a:extLst>
            </p:cNvPr>
            <p:cNvSpPr/>
            <p:nvPr/>
          </p:nvSpPr>
          <p:spPr>
            <a:xfrm rot="16200000" flipH="1">
              <a:off x="2528157" y="3444017"/>
              <a:ext cx="447572" cy="447572"/>
            </a:xfrm>
            <a:prstGeom prst="arc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2F77566C-7001-BA90-F4D1-2C3DC2BD9AC3}"/>
              </a:ext>
            </a:extLst>
          </p:cNvPr>
          <p:cNvSpPr/>
          <p:nvPr/>
        </p:nvSpPr>
        <p:spPr>
          <a:xfrm flipV="1">
            <a:off x="2283464" y="3889667"/>
            <a:ext cx="275816" cy="2743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EBB7DBB-A166-2CB2-CA54-2087A89EB1B5}"/>
              </a:ext>
            </a:extLst>
          </p:cNvPr>
          <p:cNvSpPr txBox="1"/>
          <p:nvPr/>
        </p:nvSpPr>
        <p:spPr>
          <a:xfrm>
            <a:off x="-459559" y="4991829"/>
            <a:ext cx="28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latin typeface="Avenir Next LT Pro" panose="020B0504020202020204" pitchFamily="34" charset="0"/>
              </a:rPr>
              <a:t>2002</a:t>
            </a:r>
          </a:p>
          <a:p>
            <a:pPr algn="r"/>
            <a:r>
              <a:rPr lang="en-US" sz="1600">
                <a:latin typeface="Avenir Next LT Pro" panose="020B0504020202020204" pitchFamily="34" charset="0"/>
              </a:rPr>
              <a:t>WTDC</a:t>
            </a:r>
            <a:endParaRPr lang="en-GB" sz="1600">
              <a:latin typeface="Avenir Next LT Pro" panose="020B05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A97C45-B2F9-81E0-74CD-A0B89090083F}"/>
              </a:ext>
            </a:extLst>
          </p:cNvPr>
          <p:cNvSpPr txBox="1"/>
          <p:nvPr/>
        </p:nvSpPr>
        <p:spPr>
          <a:xfrm>
            <a:off x="-17617" y="3624613"/>
            <a:ext cx="1953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Avenir Next LT Pro" panose="020B0504020202020204" pitchFamily="34" charset="0"/>
              </a:rPr>
              <a:t>1865</a:t>
            </a:r>
          </a:p>
          <a:p>
            <a:pPr algn="r"/>
            <a:endParaRPr lang="en-US" sz="1600" b="1">
              <a:latin typeface="Avenir Next LT Pro" panose="020B0504020202020204" pitchFamily="34" charset="0"/>
            </a:endParaRPr>
          </a:p>
          <a:p>
            <a:r>
              <a:rPr lang="en-US" sz="1600" b="1">
                <a:latin typeface="Avenir Next LT Pro" panose="020B0504020202020204" pitchFamily="34" charset="0"/>
              </a:rPr>
              <a:t>ITU </a:t>
            </a:r>
          </a:p>
          <a:p>
            <a:r>
              <a:rPr lang="en-US" sz="1600" b="1">
                <a:latin typeface="Avenir Next LT Pro" panose="020B0504020202020204" pitchFamily="34" charset="0"/>
              </a:rPr>
              <a:t>Established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77582B6-F74C-B0DB-2CFF-AD6754F232CC}"/>
              </a:ext>
            </a:extLst>
          </p:cNvPr>
          <p:cNvSpPr txBox="1"/>
          <p:nvPr/>
        </p:nvSpPr>
        <p:spPr>
          <a:xfrm>
            <a:off x="10151931" y="3003125"/>
            <a:ext cx="2051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venir Next LT Pro" panose="020B0504020202020204" pitchFamily="34" charset="0"/>
              </a:rPr>
              <a:t>2022</a:t>
            </a:r>
          </a:p>
          <a:p>
            <a:pPr algn="r"/>
            <a:r>
              <a:rPr lang="en-US" sz="1600" dirty="0">
                <a:latin typeface="Avenir Next LT Pro" panose="020B0504020202020204" pitchFamily="34" charset="0"/>
              </a:rPr>
              <a:t>Cyber for Good Project</a:t>
            </a:r>
            <a:endParaRPr lang="en-GB" sz="1600" dirty="0">
              <a:latin typeface="Avenir Next LT Pro" panose="020B0504020202020204" pitchFamily="34" charset="0"/>
            </a:endParaRPr>
          </a:p>
        </p:txBody>
      </p:sp>
      <p:pic>
        <p:nvPicPr>
          <p:cNvPr id="97" name="ITU logo blue">
            <a:extLst>
              <a:ext uri="{FF2B5EF4-FFF2-40B4-BE49-F238E27FC236}">
                <a16:creationId xmlns:a16="http://schemas.microsoft.com/office/drawing/2014/main" id="{F81A23F1-7E86-5B02-CD14-6A6C00E7D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0" t="24358" r="16015" b="21179"/>
          <a:stretch/>
        </p:blipFill>
        <p:spPr>
          <a:xfrm>
            <a:off x="694537" y="188985"/>
            <a:ext cx="506882" cy="557571"/>
          </a:xfrm>
          <a:prstGeom prst="rect">
            <a:avLst/>
          </a:prstGeom>
        </p:spPr>
      </p:pic>
      <p:pic>
        <p:nvPicPr>
          <p:cNvPr id="99" name="Picture 4" descr="Members Communiqué">
            <a:extLst>
              <a:ext uri="{FF2B5EF4-FFF2-40B4-BE49-F238E27FC236}">
                <a16:creationId xmlns:a16="http://schemas.microsoft.com/office/drawing/2014/main" id="{78E9F3DE-8307-862B-5658-70E87FE3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30" y="0"/>
            <a:ext cx="2051367" cy="11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155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32B0BE-3CDC-AF1C-9B03-FFA33C894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1219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BD227F-188C-9A4B-846D-E6C5BDA3098B}"/>
              </a:ext>
            </a:extLst>
          </p:cNvPr>
          <p:cNvCxnSpPr/>
          <p:nvPr/>
        </p:nvCxnSpPr>
        <p:spPr>
          <a:xfrm flipV="1">
            <a:off x="4230232" y="2889615"/>
            <a:ext cx="914400" cy="905435"/>
          </a:xfrm>
          <a:prstGeom prst="line">
            <a:avLst/>
          </a:prstGeom>
          <a:ln w="76200" cap="rnd">
            <a:solidFill>
              <a:schemeClr val="bg1"/>
            </a:solidFill>
            <a:bevel/>
            <a:head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58EC43-7D37-9341-B1FF-5672973A63B7}"/>
              </a:ext>
            </a:extLst>
          </p:cNvPr>
          <p:cNvCxnSpPr>
            <a:cxnSpLocks/>
          </p:cNvCxnSpPr>
          <p:nvPr/>
        </p:nvCxnSpPr>
        <p:spPr>
          <a:xfrm flipH="1" flipV="1">
            <a:off x="7311381" y="2889616"/>
            <a:ext cx="905436" cy="824752"/>
          </a:xfrm>
          <a:prstGeom prst="line">
            <a:avLst/>
          </a:prstGeom>
          <a:ln w="76200" cap="rnd">
            <a:solidFill>
              <a:schemeClr val="bg1"/>
            </a:solidFill>
            <a:bevel/>
            <a:head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AD9806B-D252-874C-A399-8D412A2140E3}"/>
              </a:ext>
            </a:extLst>
          </p:cNvPr>
          <p:cNvCxnSpPr>
            <a:cxnSpLocks/>
          </p:cNvCxnSpPr>
          <p:nvPr/>
        </p:nvCxnSpPr>
        <p:spPr>
          <a:xfrm flipH="1">
            <a:off x="4761577" y="4864161"/>
            <a:ext cx="2651760" cy="0"/>
          </a:xfrm>
          <a:prstGeom prst="line">
            <a:avLst/>
          </a:prstGeom>
          <a:ln w="76200" cap="rnd">
            <a:solidFill>
              <a:schemeClr val="bg1"/>
            </a:solidFill>
            <a:bevel/>
            <a:head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75B8352-0BA8-DF47-927C-416FC06B1529}"/>
              </a:ext>
            </a:extLst>
          </p:cNvPr>
          <p:cNvSpPr txBox="1"/>
          <p:nvPr/>
        </p:nvSpPr>
        <p:spPr>
          <a:xfrm>
            <a:off x="5159910" y="3188608"/>
            <a:ext cx="225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</a:rPr>
              <a:t>Global Cooperation</a:t>
            </a:r>
            <a:endParaRPr kumimoji="0" lang="en-GB" sz="1600" b="0" i="1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811AD7-D646-5C41-8579-545C1EF9E804}"/>
              </a:ext>
            </a:extLst>
          </p:cNvPr>
          <p:cNvSpPr txBox="1"/>
          <p:nvPr/>
        </p:nvSpPr>
        <p:spPr>
          <a:xfrm>
            <a:off x="2664095" y="5554618"/>
            <a:ext cx="2553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</a:rPr>
              <a:t>Standardization</a:t>
            </a:r>
            <a:endParaRPr kumimoji="0" lang="en-GB" sz="1600" b="0" i="1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F24482-121C-0540-9D4F-E473103D4366}"/>
              </a:ext>
            </a:extLst>
          </p:cNvPr>
          <p:cNvSpPr txBox="1"/>
          <p:nvPr/>
        </p:nvSpPr>
        <p:spPr>
          <a:xfrm>
            <a:off x="7173364" y="5554618"/>
            <a:ext cx="2253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</a:rPr>
              <a:t>Cyber Capacity Development</a:t>
            </a:r>
            <a:endParaRPr kumimoji="0" lang="en-GB" sz="1600" b="0" i="1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5CAFEB0C-B78D-61E7-4EAD-C027BC845F05}"/>
              </a:ext>
            </a:extLst>
          </p:cNvPr>
          <p:cNvSpPr txBox="1">
            <a:spLocks/>
          </p:cNvSpPr>
          <p:nvPr/>
        </p:nvSpPr>
        <p:spPr>
          <a:xfrm>
            <a:off x="337777" y="462501"/>
            <a:ext cx="10321969" cy="57188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Arial" panose="020B0604020202020204" pitchFamily="34" charset="0"/>
              </a:rPr>
              <a:t>ITU’s Role in Cybersecurity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8E18E47-133C-B5F2-6A5A-922FCE4DE83B}"/>
              </a:ext>
            </a:extLst>
          </p:cNvPr>
          <p:cNvGrpSpPr>
            <a:grpSpLocks noChangeAspect="1"/>
          </p:cNvGrpSpPr>
          <p:nvPr/>
        </p:nvGrpSpPr>
        <p:grpSpPr>
          <a:xfrm>
            <a:off x="5555322" y="1468862"/>
            <a:ext cx="1216658" cy="1371600"/>
            <a:chOff x="4207956" y="1288313"/>
            <a:chExt cx="405383" cy="457009"/>
          </a:xfrm>
          <a:solidFill>
            <a:schemeClr val="bg1"/>
          </a:solidFill>
        </p:grpSpPr>
        <p:grpSp>
          <p:nvGrpSpPr>
            <p:cNvPr id="36" name="Graphic 2">
              <a:extLst>
                <a:ext uri="{FF2B5EF4-FFF2-40B4-BE49-F238E27FC236}">
                  <a16:creationId xmlns:a16="http://schemas.microsoft.com/office/drawing/2014/main" id="{1B3C984E-2F9A-C0C0-5A59-4C25B65D18F5}"/>
                </a:ext>
              </a:extLst>
            </p:cNvPr>
            <p:cNvGrpSpPr/>
            <p:nvPr/>
          </p:nvGrpSpPr>
          <p:grpSpPr>
            <a:xfrm>
              <a:off x="4240061" y="1470241"/>
              <a:ext cx="355516" cy="275081"/>
              <a:chOff x="4240061" y="1470241"/>
              <a:chExt cx="355516" cy="275081"/>
            </a:xfrm>
            <a:grpFill/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24F6847-73E7-12E1-BFD2-0078089D39CF}"/>
                  </a:ext>
                </a:extLst>
              </p:cNvPr>
              <p:cNvSpPr/>
              <p:nvPr/>
            </p:nvSpPr>
            <p:spPr>
              <a:xfrm>
                <a:off x="4240061" y="1486052"/>
                <a:ext cx="159346" cy="178879"/>
              </a:xfrm>
              <a:custGeom>
                <a:avLst/>
                <a:gdLst>
                  <a:gd name="connsiteX0" fmla="*/ 68954 w 159346"/>
                  <a:gd name="connsiteY0" fmla="*/ 178784 h 178879"/>
                  <a:gd name="connsiteX1" fmla="*/ 63620 w 159346"/>
                  <a:gd name="connsiteY1" fmla="*/ 177165 h 178879"/>
                  <a:gd name="connsiteX2" fmla="*/ 4185 w 159346"/>
                  <a:gd name="connsiteY2" fmla="*/ 137065 h 178879"/>
                  <a:gd name="connsiteX3" fmla="*/ 660 w 159346"/>
                  <a:gd name="connsiteY3" fmla="*/ 125730 h 178879"/>
                  <a:gd name="connsiteX4" fmla="*/ 46666 w 159346"/>
                  <a:gd name="connsiteY4" fmla="*/ 6096 h 178879"/>
                  <a:gd name="connsiteX5" fmla="*/ 55524 w 159346"/>
                  <a:gd name="connsiteY5" fmla="*/ 0 h 178879"/>
                  <a:gd name="connsiteX6" fmla="*/ 149822 w 159346"/>
                  <a:gd name="connsiteY6" fmla="*/ 0 h 178879"/>
                  <a:gd name="connsiteX7" fmla="*/ 159347 w 159346"/>
                  <a:gd name="connsiteY7" fmla="*/ 9525 h 178879"/>
                  <a:gd name="connsiteX8" fmla="*/ 149822 w 159346"/>
                  <a:gd name="connsiteY8" fmla="*/ 19050 h 178879"/>
                  <a:gd name="connsiteX9" fmla="*/ 62096 w 159346"/>
                  <a:gd name="connsiteY9" fmla="*/ 19050 h 178879"/>
                  <a:gd name="connsiteX10" fmla="*/ 21139 w 159346"/>
                  <a:gd name="connsiteY10" fmla="*/ 125540 h 178879"/>
                  <a:gd name="connsiteX11" fmla="*/ 74288 w 159346"/>
                  <a:gd name="connsiteY11" fmla="*/ 161449 h 178879"/>
                  <a:gd name="connsiteX12" fmla="*/ 76860 w 159346"/>
                  <a:gd name="connsiteY12" fmla="*/ 174689 h 178879"/>
                  <a:gd name="connsiteX13" fmla="*/ 68954 w 159346"/>
                  <a:gd name="connsiteY13" fmla="*/ 178879 h 178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346" h="178879">
                    <a:moveTo>
                      <a:pt x="68954" y="178784"/>
                    </a:moveTo>
                    <a:cubicBezTo>
                      <a:pt x="67145" y="178784"/>
                      <a:pt x="65240" y="178213"/>
                      <a:pt x="63620" y="177165"/>
                    </a:cubicBezTo>
                    <a:lnTo>
                      <a:pt x="4185" y="137065"/>
                    </a:lnTo>
                    <a:cubicBezTo>
                      <a:pt x="470" y="134588"/>
                      <a:pt x="-959" y="129921"/>
                      <a:pt x="660" y="125730"/>
                    </a:cubicBezTo>
                    <a:lnTo>
                      <a:pt x="46666" y="6096"/>
                    </a:lnTo>
                    <a:cubicBezTo>
                      <a:pt x="48095" y="2381"/>
                      <a:pt x="51619" y="0"/>
                      <a:pt x="55524" y="0"/>
                    </a:cubicBezTo>
                    <a:lnTo>
                      <a:pt x="149822" y="0"/>
                    </a:lnTo>
                    <a:cubicBezTo>
                      <a:pt x="155060" y="0"/>
                      <a:pt x="159347" y="4286"/>
                      <a:pt x="159347" y="9525"/>
                    </a:cubicBezTo>
                    <a:cubicBezTo>
                      <a:pt x="159347" y="14764"/>
                      <a:pt x="155060" y="19050"/>
                      <a:pt x="149822" y="19050"/>
                    </a:cubicBezTo>
                    <a:lnTo>
                      <a:pt x="62096" y="19050"/>
                    </a:lnTo>
                    <a:lnTo>
                      <a:pt x="21139" y="125540"/>
                    </a:lnTo>
                    <a:lnTo>
                      <a:pt x="74288" y="161449"/>
                    </a:lnTo>
                    <a:cubicBezTo>
                      <a:pt x="78670" y="164401"/>
                      <a:pt x="79813" y="170307"/>
                      <a:pt x="76860" y="174689"/>
                    </a:cubicBezTo>
                    <a:cubicBezTo>
                      <a:pt x="75051" y="177451"/>
                      <a:pt x="72002" y="178879"/>
                      <a:pt x="68954" y="178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87C9C6C-1516-FB67-77EC-A1329D17A9DF}"/>
                  </a:ext>
                </a:extLst>
              </p:cNvPr>
              <p:cNvSpPr/>
              <p:nvPr/>
            </p:nvSpPr>
            <p:spPr>
              <a:xfrm>
                <a:off x="4328577" y="1470241"/>
                <a:ext cx="267000" cy="179736"/>
              </a:xfrm>
              <a:custGeom>
                <a:avLst/>
                <a:gdLst>
                  <a:gd name="connsiteX0" fmla="*/ 224755 w 267000"/>
                  <a:gd name="connsiteY0" fmla="*/ 179736 h 179736"/>
                  <a:gd name="connsiteX1" fmla="*/ 218564 w 267000"/>
                  <a:gd name="connsiteY1" fmla="*/ 177450 h 179736"/>
                  <a:gd name="connsiteX2" fmla="*/ 107788 w 267000"/>
                  <a:gd name="connsiteY2" fmla="*/ 83724 h 179736"/>
                  <a:gd name="connsiteX3" fmla="*/ 89976 w 267000"/>
                  <a:gd name="connsiteY3" fmla="*/ 90582 h 179736"/>
                  <a:gd name="connsiteX4" fmla="*/ 64830 w 267000"/>
                  <a:gd name="connsiteY4" fmla="*/ 118586 h 179736"/>
                  <a:gd name="connsiteX5" fmla="*/ 3585 w 267000"/>
                  <a:gd name="connsiteY5" fmla="*/ 121158 h 179736"/>
                  <a:gd name="connsiteX6" fmla="*/ 727 w 267000"/>
                  <a:gd name="connsiteY6" fmla="*/ 110013 h 179736"/>
                  <a:gd name="connsiteX7" fmla="*/ 32636 w 267000"/>
                  <a:gd name="connsiteY7" fmla="*/ 33432 h 179736"/>
                  <a:gd name="connsiteX8" fmla="*/ 37303 w 267000"/>
                  <a:gd name="connsiteY8" fmla="*/ 28479 h 179736"/>
                  <a:gd name="connsiteX9" fmla="*/ 95215 w 267000"/>
                  <a:gd name="connsiteY9" fmla="*/ 952 h 179736"/>
                  <a:gd name="connsiteX10" fmla="*/ 100739 w 267000"/>
                  <a:gd name="connsiteY10" fmla="*/ 95 h 179736"/>
                  <a:gd name="connsiteX11" fmla="*/ 205419 w 267000"/>
                  <a:gd name="connsiteY11" fmla="*/ 15716 h 179736"/>
                  <a:gd name="connsiteX12" fmla="*/ 212658 w 267000"/>
                  <a:gd name="connsiteY12" fmla="*/ 21050 h 179736"/>
                  <a:gd name="connsiteX13" fmla="*/ 266094 w 267000"/>
                  <a:gd name="connsiteY13" fmla="*/ 134016 h 179736"/>
                  <a:gd name="connsiteX14" fmla="*/ 264188 w 267000"/>
                  <a:gd name="connsiteY14" fmla="*/ 144875 h 179736"/>
                  <a:gd name="connsiteX15" fmla="*/ 231518 w 267000"/>
                  <a:gd name="connsiteY15" fmla="*/ 176784 h 179736"/>
                  <a:gd name="connsiteX16" fmla="*/ 224850 w 267000"/>
                  <a:gd name="connsiteY16" fmla="*/ 179546 h 179736"/>
                  <a:gd name="connsiteX17" fmla="*/ 109693 w 267000"/>
                  <a:gd name="connsiteY17" fmla="*/ 63341 h 179736"/>
                  <a:gd name="connsiteX18" fmla="*/ 115884 w 267000"/>
                  <a:gd name="connsiteY18" fmla="*/ 65627 h 179736"/>
                  <a:gd name="connsiteX19" fmla="*/ 224374 w 267000"/>
                  <a:gd name="connsiteY19" fmla="*/ 157353 h 179736"/>
                  <a:gd name="connsiteX20" fmla="*/ 245996 w 267000"/>
                  <a:gd name="connsiteY20" fmla="*/ 136207 h 179736"/>
                  <a:gd name="connsiteX21" fmla="*/ 197609 w 267000"/>
                  <a:gd name="connsiteY21" fmla="*/ 34004 h 179736"/>
                  <a:gd name="connsiteX22" fmla="*/ 100835 w 267000"/>
                  <a:gd name="connsiteY22" fmla="*/ 19621 h 179736"/>
                  <a:gd name="connsiteX23" fmla="*/ 48828 w 267000"/>
                  <a:gd name="connsiteY23" fmla="*/ 44291 h 179736"/>
                  <a:gd name="connsiteX24" fmla="*/ 21491 w 267000"/>
                  <a:gd name="connsiteY24" fmla="*/ 109918 h 179736"/>
                  <a:gd name="connsiteX25" fmla="*/ 51305 w 267000"/>
                  <a:gd name="connsiteY25" fmla="*/ 105346 h 179736"/>
                  <a:gd name="connsiteX26" fmla="*/ 77498 w 267000"/>
                  <a:gd name="connsiteY26" fmla="*/ 76200 h 179736"/>
                  <a:gd name="connsiteX27" fmla="*/ 81213 w 267000"/>
                  <a:gd name="connsiteY27" fmla="*/ 73628 h 179736"/>
                  <a:gd name="connsiteX28" fmla="*/ 106454 w 267000"/>
                  <a:gd name="connsiteY28" fmla="*/ 64008 h 179736"/>
                  <a:gd name="connsiteX29" fmla="*/ 109884 w 267000"/>
                  <a:gd name="connsiteY29" fmla="*/ 63341 h 179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7000" h="179736">
                    <a:moveTo>
                      <a:pt x="224755" y="179736"/>
                    </a:moveTo>
                    <a:cubicBezTo>
                      <a:pt x="222564" y="179736"/>
                      <a:pt x="220373" y="178974"/>
                      <a:pt x="218564" y="177450"/>
                    </a:cubicBezTo>
                    <a:lnTo>
                      <a:pt x="107788" y="83724"/>
                    </a:lnTo>
                    <a:lnTo>
                      <a:pt x="89976" y="90582"/>
                    </a:lnTo>
                    <a:lnTo>
                      <a:pt x="64830" y="118586"/>
                    </a:lnTo>
                    <a:cubicBezTo>
                      <a:pt x="41303" y="140684"/>
                      <a:pt x="14538" y="129825"/>
                      <a:pt x="3585" y="121158"/>
                    </a:cubicBezTo>
                    <a:cubicBezTo>
                      <a:pt x="251" y="118491"/>
                      <a:pt x="-892" y="113919"/>
                      <a:pt x="727" y="110013"/>
                    </a:cubicBezTo>
                    <a:lnTo>
                      <a:pt x="32636" y="33432"/>
                    </a:lnTo>
                    <a:cubicBezTo>
                      <a:pt x="33588" y="31242"/>
                      <a:pt x="35207" y="29527"/>
                      <a:pt x="37303" y="28479"/>
                    </a:cubicBezTo>
                    <a:lnTo>
                      <a:pt x="95215" y="952"/>
                    </a:lnTo>
                    <a:cubicBezTo>
                      <a:pt x="96929" y="190"/>
                      <a:pt x="98835" y="-191"/>
                      <a:pt x="100739" y="95"/>
                    </a:cubicBezTo>
                    <a:lnTo>
                      <a:pt x="205419" y="15716"/>
                    </a:lnTo>
                    <a:cubicBezTo>
                      <a:pt x="208562" y="16192"/>
                      <a:pt x="211229" y="18192"/>
                      <a:pt x="212658" y="21050"/>
                    </a:cubicBezTo>
                    <a:lnTo>
                      <a:pt x="266094" y="134016"/>
                    </a:lnTo>
                    <a:cubicBezTo>
                      <a:pt x="267808" y="137731"/>
                      <a:pt x="267046" y="142017"/>
                      <a:pt x="264188" y="144875"/>
                    </a:cubicBezTo>
                    <a:lnTo>
                      <a:pt x="231518" y="176784"/>
                    </a:lnTo>
                    <a:cubicBezTo>
                      <a:pt x="229708" y="178593"/>
                      <a:pt x="227231" y="179546"/>
                      <a:pt x="224850" y="179546"/>
                    </a:cubicBezTo>
                    <a:close/>
                    <a:moveTo>
                      <a:pt x="109693" y="63341"/>
                    </a:moveTo>
                    <a:cubicBezTo>
                      <a:pt x="111884" y="63341"/>
                      <a:pt x="114074" y="64103"/>
                      <a:pt x="115884" y="65627"/>
                    </a:cubicBezTo>
                    <a:lnTo>
                      <a:pt x="224374" y="157353"/>
                    </a:lnTo>
                    <a:lnTo>
                      <a:pt x="245996" y="136207"/>
                    </a:lnTo>
                    <a:lnTo>
                      <a:pt x="197609" y="34004"/>
                    </a:lnTo>
                    <a:lnTo>
                      <a:pt x="100835" y="19621"/>
                    </a:lnTo>
                    <a:lnTo>
                      <a:pt x="48828" y="44291"/>
                    </a:lnTo>
                    <a:lnTo>
                      <a:pt x="21491" y="109918"/>
                    </a:lnTo>
                    <a:cubicBezTo>
                      <a:pt x="28445" y="113157"/>
                      <a:pt x="40161" y="115824"/>
                      <a:pt x="51305" y="105346"/>
                    </a:cubicBezTo>
                    <a:lnTo>
                      <a:pt x="77498" y="76200"/>
                    </a:lnTo>
                    <a:cubicBezTo>
                      <a:pt x="78546" y="75057"/>
                      <a:pt x="79785" y="74199"/>
                      <a:pt x="81213" y="73628"/>
                    </a:cubicBezTo>
                    <a:lnTo>
                      <a:pt x="106454" y="64008"/>
                    </a:lnTo>
                    <a:cubicBezTo>
                      <a:pt x="107597" y="63627"/>
                      <a:pt x="108740" y="63341"/>
                      <a:pt x="109884" y="633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3333EE2-78E7-ECA7-D194-EF404A4141B1}"/>
                  </a:ext>
                </a:extLst>
              </p:cNvPr>
              <p:cNvSpPr/>
              <p:nvPr/>
            </p:nvSpPr>
            <p:spPr>
              <a:xfrm>
                <a:off x="4452515" y="1606406"/>
                <a:ext cx="115317" cy="75575"/>
              </a:xfrm>
              <a:custGeom>
                <a:avLst/>
                <a:gdLst>
                  <a:gd name="connsiteX0" fmla="*/ 85577 w 115317"/>
                  <a:gd name="connsiteY0" fmla="*/ 75575 h 75575"/>
                  <a:gd name="connsiteX1" fmla="*/ 77195 w 115317"/>
                  <a:gd name="connsiteY1" fmla="*/ 74051 h 75575"/>
                  <a:gd name="connsiteX2" fmla="*/ 74909 w 115317"/>
                  <a:gd name="connsiteY2" fmla="*/ 72718 h 75575"/>
                  <a:gd name="connsiteX3" fmla="*/ 3662 w 115317"/>
                  <a:gd name="connsiteY3" fmla="*/ 16996 h 75575"/>
                  <a:gd name="connsiteX4" fmla="*/ 2042 w 115317"/>
                  <a:gd name="connsiteY4" fmla="*/ 3661 h 75575"/>
                  <a:gd name="connsiteX5" fmla="*/ 15377 w 115317"/>
                  <a:gd name="connsiteY5" fmla="*/ 2042 h 75575"/>
                  <a:gd name="connsiteX6" fmla="*/ 85100 w 115317"/>
                  <a:gd name="connsiteY6" fmla="*/ 56525 h 75575"/>
                  <a:gd name="connsiteX7" fmla="*/ 94911 w 115317"/>
                  <a:gd name="connsiteY7" fmla="*/ 51001 h 75575"/>
                  <a:gd name="connsiteX8" fmla="*/ 89958 w 115317"/>
                  <a:gd name="connsiteY8" fmla="*/ 37380 h 75575"/>
                  <a:gd name="connsiteX9" fmla="*/ 89101 w 115317"/>
                  <a:gd name="connsiteY9" fmla="*/ 23950 h 75575"/>
                  <a:gd name="connsiteX10" fmla="*/ 102531 w 115317"/>
                  <a:gd name="connsiteY10" fmla="*/ 22997 h 75575"/>
                  <a:gd name="connsiteX11" fmla="*/ 109579 w 115317"/>
                  <a:gd name="connsiteY11" fmla="*/ 63097 h 75575"/>
                  <a:gd name="connsiteX12" fmla="*/ 85481 w 115317"/>
                  <a:gd name="connsiteY12" fmla="*/ 75575 h 75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5317" h="75575">
                    <a:moveTo>
                      <a:pt x="85577" y="75575"/>
                    </a:moveTo>
                    <a:cubicBezTo>
                      <a:pt x="82243" y="75575"/>
                      <a:pt x="79290" y="74908"/>
                      <a:pt x="77195" y="74051"/>
                    </a:cubicBezTo>
                    <a:cubicBezTo>
                      <a:pt x="76337" y="73670"/>
                      <a:pt x="75575" y="73289"/>
                      <a:pt x="74909" y="72718"/>
                    </a:cubicBezTo>
                    <a:lnTo>
                      <a:pt x="3662" y="16996"/>
                    </a:lnTo>
                    <a:cubicBezTo>
                      <a:pt x="-529" y="13758"/>
                      <a:pt x="-1196" y="7757"/>
                      <a:pt x="2042" y="3661"/>
                    </a:cubicBezTo>
                    <a:cubicBezTo>
                      <a:pt x="5281" y="-530"/>
                      <a:pt x="11281" y="-1196"/>
                      <a:pt x="15377" y="2042"/>
                    </a:cubicBezTo>
                    <a:lnTo>
                      <a:pt x="85100" y="56525"/>
                    </a:lnTo>
                    <a:cubicBezTo>
                      <a:pt x="86720" y="56620"/>
                      <a:pt x="90625" y="56335"/>
                      <a:pt x="94911" y="51001"/>
                    </a:cubicBezTo>
                    <a:cubicBezTo>
                      <a:pt x="99197" y="45667"/>
                      <a:pt x="90053" y="37475"/>
                      <a:pt x="89958" y="37380"/>
                    </a:cubicBezTo>
                    <a:cubicBezTo>
                      <a:pt x="86053" y="33856"/>
                      <a:pt x="85672" y="27855"/>
                      <a:pt x="89101" y="23950"/>
                    </a:cubicBezTo>
                    <a:cubicBezTo>
                      <a:pt x="92530" y="20044"/>
                      <a:pt x="98530" y="19568"/>
                      <a:pt x="102531" y="22997"/>
                    </a:cubicBezTo>
                    <a:cubicBezTo>
                      <a:pt x="110627" y="30046"/>
                      <a:pt x="122534" y="47381"/>
                      <a:pt x="109579" y="63097"/>
                    </a:cubicBezTo>
                    <a:cubicBezTo>
                      <a:pt x="101674" y="72718"/>
                      <a:pt x="92625" y="75575"/>
                      <a:pt x="85481" y="755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B1A9A29-4E45-6D89-3F78-3EBE000557BC}"/>
                  </a:ext>
                </a:extLst>
              </p:cNvPr>
              <p:cNvSpPr/>
              <p:nvPr/>
            </p:nvSpPr>
            <p:spPr>
              <a:xfrm>
                <a:off x="4439839" y="1651762"/>
                <a:ext cx="102977" cy="56889"/>
              </a:xfrm>
              <a:custGeom>
                <a:avLst/>
                <a:gdLst>
                  <a:gd name="connsiteX0" fmla="*/ 70536 w 102977"/>
                  <a:gd name="connsiteY0" fmla="*/ 56889 h 56889"/>
                  <a:gd name="connsiteX1" fmla="*/ 61487 w 102977"/>
                  <a:gd name="connsiteY1" fmla="*/ 55937 h 56889"/>
                  <a:gd name="connsiteX2" fmla="*/ 58344 w 102977"/>
                  <a:gd name="connsiteY2" fmla="*/ 54508 h 56889"/>
                  <a:gd name="connsiteX3" fmla="*/ 4146 w 102977"/>
                  <a:gd name="connsiteY3" fmla="*/ 17360 h 56889"/>
                  <a:gd name="connsiteX4" fmla="*/ 1670 w 102977"/>
                  <a:gd name="connsiteY4" fmla="*/ 4121 h 56889"/>
                  <a:gd name="connsiteX5" fmla="*/ 14910 w 102977"/>
                  <a:gd name="connsiteY5" fmla="*/ 1644 h 56889"/>
                  <a:gd name="connsiteX6" fmla="*/ 67392 w 102977"/>
                  <a:gd name="connsiteY6" fmla="*/ 37649 h 56889"/>
                  <a:gd name="connsiteX7" fmla="*/ 79775 w 102977"/>
                  <a:gd name="connsiteY7" fmla="*/ 35172 h 56889"/>
                  <a:gd name="connsiteX8" fmla="*/ 83870 w 102977"/>
                  <a:gd name="connsiteY8" fmla="*/ 20313 h 56889"/>
                  <a:gd name="connsiteX9" fmla="*/ 93014 w 102977"/>
                  <a:gd name="connsiteY9" fmla="*/ 10407 h 56889"/>
                  <a:gd name="connsiteX10" fmla="*/ 102920 w 102977"/>
                  <a:gd name="connsiteY10" fmla="*/ 19551 h 56889"/>
                  <a:gd name="connsiteX11" fmla="*/ 91871 w 102977"/>
                  <a:gd name="connsiteY11" fmla="*/ 49936 h 56889"/>
                  <a:gd name="connsiteX12" fmla="*/ 70536 w 102977"/>
                  <a:gd name="connsiteY12" fmla="*/ 56889 h 56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2977" h="56889">
                    <a:moveTo>
                      <a:pt x="70536" y="56889"/>
                    </a:moveTo>
                    <a:cubicBezTo>
                      <a:pt x="65773" y="56889"/>
                      <a:pt x="62249" y="56127"/>
                      <a:pt x="61487" y="55937"/>
                    </a:cubicBezTo>
                    <a:cubicBezTo>
                      <a:pt x="60344" y="55651"/>
                      <a:pt x="59296" y="55175"/>
                      <a:pt x="58344" y="54508"/>
                    </a:cubicBezTo>
                    <a:lnTo>
                      <a:pt x="4146" y="17360"/>
                    </a:lnTo>
                    <a:cubicBezTo>
                      <a:pt x="-235" y="14408"/>
                      <a:pt x="-1283" y="8407"/>
                      <a:pt x="1670" y="4121"/>
                    </a:cubicBezTo>
                    <a:cubicBezTo>
                      <a:pt x="4622" y="-166"/>
                      <a:pt x="10623" y="-1309"/>
                      <a:pt x="14910" y="1644"/>
                    </a:cubicBezTo>
                    <a:lnTo>
                      <a:pt x="67392" y="37649"/>
                    </a:lnTo>
                    <a:cubicBezTo>
                      <a:pt x="70536" y="38030"/>
                      <a:pt x="76251" y="38030"/>
                      <a:pt x="79775" y="35172"/>
                    </a:cubicBezTo>
                    <a:cubicBezTo>
                      <a:pt x="83585" y="32029"/>
                      <a:pt x="84156" y="25361"/>
                      <a:pt x="83870" y="20313"/>
                    </a:cubicBezTo>
                    <a:cubicBezTo>
                      <a:pt x="83680" y="15074"/>
                      <a:pt x="87680" y="10598"/>
                      <a:pt x="93014" y="10407"/>
                    </a:cubicBezTo>
                    <a:cubicBezTo>
                      <a:pt x="98158" y="10217"/>
                      <a:pt x="102730" y="14217"/>
                      <a:pt x="102920" y="19551"/>
                    </a:cubicBezTo>
                    <a:cubicBezTo>
                      <a:pt x="103492" y="33172"/>
                      <a:pt x="99777" y="43364"/>
                      <a:pt x="91871" y="49936"/>
                    </a:cubicBezTo>
                    <a:cubicBezTo>
                      <a:pt x="85013" y="55651"/>
                      <a:pt x="76727" y="56889"/>
                      <a:pt x="70536" y="568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F13C0118-D42E-172B-CCC6-7A93CB9C74A3}"/>
                  </a:ext>
                </a:extLst>
              </p:cNvPr>
              <p:cNvSpPr/>
              <p:nvPr/>
            </p:nvSpPr>
            <p:spPr>
              <a:xfrm>
                <a:off x="4414634" y="1679204"/>
                <a:ext cx="102142" cy="52306"/>
              </a:xfrm>
              <a:custGeom>
                <a:avLst/>
                <a:gdLst>
                  <a:gd name="connsiteX0" fmla="*/ 67832 w 102142"/>
                  <a:gd name="connsiteY0" fmla="*/ 52211 h 52306"/>
                  <a:gd name="connsiteX1" fmla="*/ 46973 w 102142"/>
                  <a:gd name="connsiteY1" fmla="*/ 45449 h 52306"/>
                  <a:gd name="connsiteX2" fmla="*/ 4301 w 102142"/>
                  <a:gd name="connsiteY2" fmla="*/ 17445 h 52306"/>
                  <a:gd name="connsiteX3" fmla="*/ 1538 w 102142"/>
                  <a:gd name="connsiteY3" fmla="*/ 4301 h 52306"/>
                  <a:gd name="connsiteX4" fmla="*/ 14683 w 102142"/>
                  <a:gd name="connsiteY4" fmla="*/ 1538 h 52306"/>
                  <a:gd name="connsiteX5" fmla="*/ 57736 w 102142"/>
                  <a:gd name="connsiteY5" fmla="*/ 29732 h 52306"/>
                  <a:gd name="connsiteX6" fmla="*/ 71166 w 102142"/>
                  <a:gd name="connsiteY6" fmla="*/ 32685 h 52306"/>
                  <a:gd name="connsiteX7" fmla="*/ 83739 w 102142"/>
                  <a:gd name="connsiteY7" fmla="*/ 16588 h 52306"/>
                  <a:gd name="connsiteX8" fmla="*/ 95931 w 102142"/>
                  <a:gd name="connsiteY8" fmla="*/ 10968 h 52306"/>
                  <a:gd name="connsiteX9" fmla="*/ 101551 w 102142"/>
                  <a:gd name="connsiteY9" fmla="*/ 23160 h 52306"/>
                  <a:gd name="connsiteX10" fmla="*/ 76595 w 102142"/>
                  <a:gd name="connsiteY10" fmla="*/ 50973 h 52306"/>
                  <a:gd name="connsiteX11" fmla="*/ 67832 w 102142"/>
                  <a:gd name="connsiteY11" fmla="*/ 52307 h 5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2142" h="52306">
                    <a:moveTo>
                      <a:pt x="67832" y="52211"/>
                    </a:moveTo>
                    <a:cubicBezTo>
                      <a:pt x="56688" y="52211"/>
                      <a:pt x="48116" y="46306"/>
                      <a:pt x="46973" y="45449"/>
                    </a:cubicBezTo>
                    <a:lnTo>
                      <a:pt x="4301" y="17445"/>
                    </a:lnTo>
                    <a:cubicBezTo>
                      <a:pt x="-81" y="14588"/>
                      <a:pt x="-1319" y="8682"/>
                      <a:pt x="1538" y="4301"/>
                    </a:cubicBezTo>
                    <a:cubicBezTo>
                      <a:pt x="4396" y="-81"/>
                      <a:pt x="10301" y="-1319"/>
                      <a:pt x="14683" y="1538"/>
                    </a:cubicBezTo>
                    <a:lnTo>
                      <a:pt x="57736" y="29732"/>
                    </a:lnTo>
                    <a:cubicBezTo>
                      <a:pt x="57736" y="29732"/>
                      <a:pt x="64784" y="34590"/>
                      <a:pt x="71166" y="32685"/>
                    </a:cubicBezTo>
                    <a:cubicBezTo>
                      <a:pt x="77357" y="30780"/>
                      <a:pt x="81358" y="22874"/>
                      <a:pt x="83739" y="16588"/>
                    </a:cubicBezTo>
                    <a:cubicBezTo>
                      <a:pt x="85549" y="11635"/>
                      <a:pt x="91073" y="9063"/>
                      <a:pt x="95931" y="10968"/>
                    </a:cubicBezTo>
                    <a:cubicBezTo>
                      <a:pt x="100884" y="12778"/>
                      <a:pt x="103360" y="18302"/>
                      <a:pt x="101551" y="23160"/>
                    </a:cubicBezTo>
                    <a:cubicBezTo>
                      <a:pt x="96026" y="38305"/>
                      <a:pt x="87549" y="47639"/>
                      <a:pt x="76595" y="50973"/>
                    </a:cubicBezTo>
                    <a:cubicBezTo>
                      <a:pt x="73547" y="51926"/>
                      <a:pt x="70594" y="52307"/>
                      <a:pt x="67832" y="5230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A4EA4B8-F924-6764-B0F1-37433BB714F1}"/>
                  </a:ext>
                </a:extLst>
              </p:cNvPr>
              <p:cNvSpPr/>
              <p:nvPr/>
            </p:nvSpPr>
            <p:spPr>
              <a:xfrm>
                <a:off x="4385875" y="1703595"/>
                <a:ext cx="85432" cy="32678"/>
              </a:xfrm>
              <a:custGeom>
                <a:avLst/>
                <a:gdLst>
                  <a:gd name="connsiteX0" fmla="*/ 48299 w 85432"/>
                  <a:gd name="connsiteY0" fmla="*/ 32678 h 32678"/>
                  <a:gd name="connsiteX1" fmla="*/ 18200 w 85432"/>
                  <a:gd name="connsiteY1" fmla="*/ 25820 h 32678"/>
                  <a:gd name="connsiteX2" fmla="*/ 16962 w 85432"/>
                  <a:gd name="connsiteY2" fmla="*/ 25154 h 32678"/>
                  <a:gd name="connsiteX3" fmla="*/ 4580 w 85432"/>
                  <a:gd name="connsiteY3" fmla="*/ 17629 h 32678"/>
                  <a:gd name="connsiteX4" fmla="*/ 1341 w 85432"/>
                  <a:gd name="connsiteY4" fmla="*/ 4580 h 32678"/>
                  <a:gd name="connsiteX5" fmla="*/ 14390 w 85432"/>
                  <a:gd name="connsiteY5" fmla="*/ 1341 h 32678"/>
                  <a:gd name="connsiteX6" fmla="*/ 26106 w 85432"/>
                  <a:gd name="connsiteY6" fmla="*/ 8485 h 32678"/>
                  <a:gd name="connsiteX7" fmla="*/ 67825 w 85432"/>
                  <a:gd name="connsiteY7" fmla="*/ 4961 h 32678"/>
                  <a:gd name="connsiteX8" fmla="*/ 80875 w 85432"/>
                  <a:gd name="connsiteY8" fmla="*/ 1913 h 32678"/>
                  <a:gd name="connsiteX9" fmla="*/ 84113 w 85432"/>
                  <a:gd name="connsiteY9" fmla="*/ 14771 h 32678"/>
                  <a:gd name="connsiteX10" fmla="*/ 48109 w 85432"/>
                  <a:gd name="connsiteY10" fmla="*/ 32583 h 3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5432" h="32678">
                    <a:moveTo>
                      <a:pt x="48299" y="32678"/>
                    </a:moveTo>
                    <a:cubicBezTo>
                      <a:pt x="39917" y="32678"/>
                      <a:pt x="30011" y="30773"/>
                      <a:pt x="18200" y="25820"/>
                    </a:cubicBezTo>
                    <a:cubicBezTo>
                      <a:pt x="17724" y="25630"/>
                      <a:pt x="17343" y="25439"/>
                      <a:pt x="16962" y="25154"/>
                    </a:cubicBezTo>
                    <a:lnTo>
                      <a:pt x="4580" y="17629"/>
                    </a:lnTo>
                    <a:cubicBezTo>
                      <a:pt x="103" y="14867"/>
                      <a:pt x="-1326" y="9056"/>
                      <a:pt x="1341" y="4580"/>
                    </a:cubicBezTo>
                    <a:cubicBezTo>
                      <a:pt x="4103" y="103"/>
                      <a:pt x="9914" y="-1326"/>
                      <a:pt x="14390" y="1341"/>
                    </a:cubicBezTo>
                    <a:lnTo>
                      <a:pt x="26106" y="8485"/>
                    </a:lnTo>
                    <a:cubicBezTo>
                      <a:pt x="56872" y="21153"/>
                      <a:pt x="67445" y="5627"/>
                      <a:pt x="67825" y="4961"/>
                    </a:cubicBezTo>
                    <a:cubicBezTo>
                      <a:pt x="70588" y="579"/>
                      <a:pt x="76493" y="-754"/>
                      <a:pt x="80875" y="1913"/>
                    </a:cubicBezTo>
                    <a:cubicBezTo>
                      <a:pt x="85256" y="4675"/>
                      <a:pt x="86780" y="10295"/>
                      <a:pt x="84113" y="14771"/>
                    </a:cubicBezTo>
                    <a:cubicBezTo>
                      <a:pt x="83542" y="15724"/>
                      <a:pt x="73159" y="32583"/>
                      <a:pt x="48109" y="325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AAB41E0-7E0F-D704-37AE-88EFB940BA25}"/>
                  </a:ext>
                </a:extLst>
              </p:cNvPr>
              <p:cNvSpPr/>
              <p:nvPr/>
            </p:nvSpPr>
            <p:spPr>
              <a:xfrm>
                <a:off x="4286751" y="1626358"/>
                <a:ext cx="76144" cy="88674"/>
              </a:xfrm>
              <a:custGeom>
                <a:avLst/>
                <a:gdLst>
                  <a:gd name="connsiteX0" fmla="*/ 27694 w 76144"/>
                  <a:gd name="connsiteY0" fmla="*/ 88675 h 88674"/>
                  <a:gd name="connsiteX1" fmla="*/ 11502 w 76144"/>
                  <a:gd name="connsiteY1" fmla="*/ 82579 h 88674"/>
                  <a:gd name="connsiteX2" fmla="*/ 1405 w 76144"/>
                  <a:gd name="connsiteY2" fmla="*/ 53146 h 88674"/>
                  <a:gd name="connsiteX3" fmla="*/ 2263 w 76144"/>
                  <a:gd name="connsiteY3" fmla="*/ 51622 h 88674"/>
                  <a:gd name="connsiteX4" fmla="*/ 30076 w 76144"/>
                  <a:gd name="connsiteY4" fmla="*/ 8855 h 88674"/>
                  <a:gd name="connsiteX5" fmla="*/ 61985 w 76144"/>
                  <a:gd name="connsiteY5" fmla="*/ 4664 h 88674"/>
                  <a:gd name="connsiteX6" fmla="*/ 73795 w 76144"/>
                  <a:gd name="connsiteY6" fmla="*/ 35906 h 88674"/>
                  <a:gd name="connsiteX7" fmla="*/ 46078 w 76144"/>
                  <a:gd name="connsiteY7" fmla="*/ 80293 h 88674"/>
                  <a:gd name="connsiteX8" fmla="*/ 44649 w 76144"/>
                  <a:gd name="connsiteY8" fmla="*/ 82102 h 88674"/>
                  <a:gd name="connsiteX9" fmla="*/ 27790 w 76144"/>
                  <a:gd name="connsiteY9" fmla="*/ 88675 h 88674"/>
                  <a:gd name="connsiteX10" fmla="*/ 19122 w 76144"/>
                  <a:gd name="connsiteY10" fmla="*/ 60576 h 88674"/>
                  <a:gd name="connsiteX11" fmla="*/ 23408 w 76144"/>
                  <a:gd name="connsiteY11" fmla="*/ 67720 h 88674"/>
                  <a:gd name="connsiteX12" fmla="*/ 30933 w 76144"/>
                  <a:gd name="connsiteY12" fmla="*/ 68672 h 88674"/>
                  <a:gd name="connsiteX13" fmla="*/ 56460 w 76144"/>
                  <a:gd name="connsiteY13" fmla="*/ 28096 h 88674"/>
                  <a:gd name="connsiteX14" fmla="*/ 51793 w 76144"/>
                  <a:gd name="connsiteY14" fmla="*/ 20761 h 88674"/>
                  <a:gd name="connsiteX15" fmla="*/ 45697 w 76144"/>
                  <a:gd name="connsiteY15" fmla="*/ 19714 h 88674"/>
                  <a:gd name="connsiteX16" fmla="*/ 19122 w 76144"/>
                  <a:gd name="connsiteY16" fmla="*/ 60576 h 88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144" h="88674">
                    <a:moveTo>
                      <a:pt x="27694" y="88675"/>
                    </a:moveTo>
                    <a:cubicBezTo>
                      <a:pt x="22646" y="88675"/>
                      <a:pt x="17122" y="87055"/>
                      <a:pt x="11502" y="82579"/>
                    </a:cubicBezTo>
                    <a:cubicBezTo>
                      <a:pt x="-1642" y="72006"/>
                      <a:pt x="-1071" y="59052"/>
                      <a:pt x="1405" y="53146"/>
                    </a:cubicBezTo>
                    <a:cubicBezTo>
                      <a:pt x="1596" y="52575"/>
                      <a:pt x="1882" y="52099"/>
                      <a:pt x="2263" y="51622"/>
                    </a:cubicBezTo>
                    <a:lnTo>
                      <a:pt x="30076" y="8855"/>
                    </a:lnTo>
                    <a:cubicBezTo>
                      <a:pt x="34838" y="1902"/>
                      <a:pt x="47126" y="-4766"/>
                      <a:pt x="61985" y="4664"/>
                    </a:cubicBezTo>
                    <a:cubicBezTo>
                      <a:pt x="75224" y="13046"/>
                      <a:pt x="79225" y="23619"/>
                      <a:pt x="73795" y="35906"/>
                    </a:cubicBezTo>
                    <a:cubicBezTo>
                      <a:pt x="72081" y="39811"/>
                      <a:pt x="55698" y="65434"/>
                      <a:pt x="46078" y="80293"/>
                    </a:cubicBezTo>
                    <a:cubicBezTo>
                      <a:pt x="45697" y="80959"/>
                      <a:pt x="45125" y="81531"/>
                      <a:pt x="44649" y="82102"/>
                    </a:cubicBezTo>
                    <a:cubicBezTo>
                      <a:pt x="41410" y="85150"/>
                      <a:pt x="35219" y="88675"/>
                      <a:pt x="27790" y="88675"/>
                    </a:cubicBezTo>
                    <a:close/>
                    <a:moveTo>
                      <a:pt x="19122" y="60576"/>
                    </a:moveTo>
                    <a:cubicBezTo>
                      <a:pt x="19122" y="61814"/>
                      <a:pt x="19408" y="64481"/>
                      <a:pt x="23408" y="67720"/>
                    </a:cubicBezTo>
                    <a:cubicBezTo>
                      <a:pt x="26075" y="69910"/>
                      <a:pt x="28647" y="70196"/>
                      <a:pt x="30933" y="68672"/>
                    </a:cubicBezTo>
                    <a:cubicBezTo>
                      <a:pt x="42553" y="50670"/>
                      <a:pt x="55031" y="30953"/>
                      <a:pt x="56460" y="28096"/>
                    </a:cubicBezTo>
                    <a:cubicBezTo>
                      <a:pt x="57412" y="26000"/>
                      <a:pt x="57984" y="24667"/>
                      <a:pt x="51793" y="20761"/>
                    </a:cubicBezTo>
                    <a:cubicBezTo>
                      <a:pt x="49697" y="19428"/>
                      <a:pt x="47030" y="18190"/>
                      <a:pt x="45697" y="19714"/>
                    </a:cubicBezTo>
                    <a:lnTo>
                      <a:pt x="19122" y="6057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2CE1C0C-C158-2109-F304-FC86E597BF52}"/>
                  </a:ext>
                </a:extLst>
              </p:cNvPr>
              <p:cNvSpPr/>
              <p:nvPr/>
            </p:nvSpPr>
            <p:spPr>
              <a:xfrm>
                <a:off x="4262747" y="1629674"/>
                <a:ext cx="61208" cy="60021"/>
              </a:xfrm>
              <a:custGeom>
                <a:avLst/>
                <a:gdLst>
                  <a:gd name="connsiteX0" fmla="*/ 27695 w 61208"/>
                  <a:gd name="connsiteY0" fmla="*/ 60022 h 60021"/>
                  <a:gd name="connsiteX1" fmla="*/ 11502 w 61208"/>
                  <a:gd name="connsiteY1" fmla="*/ 53926 h 60021"/>
                  <a:gd name="connsiteX2" fmla="*/ 1406 w 61208"/>
                  <a:gd name="connsiteY2" fmla="*/ 24494 h 60021"/>
                  <a:gd name="connsiteX3" fmla="*/ 2263 w 61208"/>
                  <a:gd name="connsiteY3" fmla="*/ 22970 h 60021"/>
                  <a:gd name="connsiteX4" fmla="*/ 14455 w 61208"/>
                  <a:gd name="connsiteY4" fmla="*/ 4301 h 60021"/>
                  <a:gd name="connsiteX5" fmla="*/ 27599 w 61208"/>
                  <a:gd name="connsiteY5" fmla="*/ 1538 h 60021"/>
                  <a:gd name="connsiteX6" fmla="*/ 30362 w 61208"/>
                  <a:gd name="connsiteY6" fmla="*/ 14683 h 60021"/>
                  <a:gd name="connsiteX7" fmla="*/ 19027 w 61208"/>
                  <a:gd name="connsiteY7" fmla="*/ 32114 h 60021"/>
                  <a:gd name="connsiteX8" fmla="*/ 23408 w 61208"/>
                  <a:gd name="connsiteY8" fmla="*/ 39067 h 60021"/>
                  <a:gd name="connsiteX9" fmla="*/ 30838 w 61208"/>
                  <a:gd name="connsiteY9" fmla="*/ 40115 h 60021"/>
                  <a:gd name="connsiteX10" fmla="*/ 43697 w 61208"/>
                  <a:gd name="connsiteY10" fmla="*/ 20493 h 60021"/>
                  <a:gd name="connsiteX11" fmla="*/ 56841 w 61208"/>
                  <a:gd name="connsiteY11" fmla="*/ 17636 h 60021"/>
                  <a:gd name="connsiteX12" fmla="*/ 59699 w 61208"/>
                  <a:gd name="connsiteY12" fmla="*/ 30780 h 60021"/>
                  <a:gd name="connsiteX13" fmla="*/ 45887 w 61208"/>
                  <a:gd name="connsiteY13" fmla="*/ 51735 h 60021"/>
                  <a:gd name="connsiteX14" fmla="*/ 44458 w 61208"/>
                  <a:gd name="connsiteY14" fmla="*/ 53354 h 60021"/>
                  <a:gd name="connsiteX15" fmla="*/ 27599 w 61208"/>
                  <a:gd name="connsiteY15" fmla="*/ 59927 h 60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208" h="60021">
                    <a:moveTo>
                      <a:pt x="27695" y="60022"/>
                    </a:moveTo>
                    <a:cubicBezTo>
                      <a:pt x="22646" y="60022"/>
                      <a:pt x="17122" y="58403"/>
                      <a:pt x="11502" y="53926"/>
                    </a:cubicBezTo>
                    <a:cubicBezTo>
                      <a:pt x="-1643" y="43353"/>
                      <a:pt x="-1071" y="30399"/>
                      <a:pt x="1406" y="24494"/>
                    </a:cubicBezTo>
                    <a:cubicBezTo>
                      <a:pt x="1596" y="23922"/>
                      <a:pt x="1882" y="23446"/>
                      <a:pt x="2263" y="22970"/>
                    </a:cubicBezTo>
                    <a:lnTo>
                      <a:pt x="14455" y="4301"/>
                    </a:lnTo>
                    <a:cubicBezTo>
                      <a:pt x="17312" y="-81"/>
                      <a:pt x="23218" y="-1319"/>
                      <a:pt x="27599" y="1538"/>
                    </a:cubicBezTo>
                    <a:cubicBezTo>
                      <a:pt x="31981" y="4396"/>
                      <a:pt x="33219" y="10301"/>
                      <a:pt x="30362" y="14683"/>
                    </a:cubicBezTo>
                    <a:lnTo>
                      <a:pt x="19027" y="32114"/>
                    </a:lnTo>
                    <a:cubicBezTo>
                      <a:pt x="19027" y="33066"/>
                      <a:pt x="19313" y="35828"/>
                      <a:pt x="23408" y="39067"/>
                    </a:cubicBezTo>
                    <a:cubicBezTo>
                      <a:pt x="26932" y="41924"/>
                      <a:pt x="29599" y="40972"/>
                      <a:pt x="30838" y="40115"/>
                    </a:cubicBezTo>
                    <a:cubicBezTo>
                      <a:pt x="32838" y="37067"/>
                      <a:pt x="38553" y="28494"/>
                      <a:pt x="43697" y="20493"/>
                    </a:cubicBezTo>
                    <a:cubicBezTo>
                      <a:pt x="46554" y="16112"/>
                      <a:pt x="52460" y="14778"/>
                      <a:pt x="56841" y="17636"/>
                    </a:cubicBezTo>
                    <a:cubicBezTo>
                      <a:pt x="61223" y="20493"/>
                      <a:pt x="62556" y="26399"/>
                      <a:pt x="59699" y="30780"/>
                    </a:cubicBezTo>
                    <a:cubicBezTo>
                      <a:pt x="53222" y="40781"/>
                      <a:pt x="45887" y="51735"/>
                      <a:pt x="45887" y="51735"/>
                    </a:cubicBezTo>
                    <a:cubicBezTo>
                      <a:pt x="45506" y="52307"/>
                      <a:pt x="45030" y="52878"/>
                      <a:pt x="44458" y="53354"/>
                    </a:cubicBezTo>
                    <a:cubicBezTo>
                      <a:pt x="41220" y="56402"/>
                      <a:pt x="35029" y="59927"/>
                      <a:pt x="27599" y="599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787270F-5371-89A1-0B6C-64A4FDC1C683}"/>
                  </a:ext>
                </a:extLst>
              </p:cNvPr>
              <p:cNvSpPr/>
              <p:nvPr/>
            </p:nvSpPr>
            <p:spPr>
              <a:xfrm>
                <a:off x="4315707" y="1651691"/>
                <a:ext cx="72206" cy="81534"/>
              </a:xfrm>
              <a:custGeom>
                <a:avLst/>
                <a:gdLst>
                  <a:gd name="connsiteX0" fmla="*/ 27695 w 72206"/>
                  <a:gd name="connsiteY0" fmla="*/ 81534 h 81534"/>
                  <a:gd name="connsiteX1" fmla="*/ 11502 w 72206"/>
                  <a:gd name="connsiteY1" fmla="*/ 75438 h 81534"/>
                  <a:gd name="connsiteX2" fmla="*/ 1405 w 72206"/>
                  <a:gd name="connsiteY2" fmla="*/ 46006 h 81534"/>
                  <a:gd name="connsiteX3" fmla="*/ 2263 w 72206"/>
                  <a:gd name="connsiteY3" fmla="*/ 44482 h 81534"/>
                  <a:gd name="connsiteX4" fmla="*/ 25123 w 72206"/>
                  <a:gd name="connsiteY4" fmla="*/ 9335 h 81534"/>
                  <a:gd name="connsiteX5" fmla="*/ 55984 w 72206"/>
                  <a:gd name="connsiteY5" fmla="*/ 3429 h 81534"/>
                  <a:gd name="connsiteX6" fmla="*/ 70462 w 72206"/>
                  <a:gd name="connsiteY6" fmla="*/ 35052 h 81534"/>
                  <a:gd name="connsiteX7" fmla="*/ 46078 w 72206"/>
                  <a:gd name="connsiteY7" fmla="*/ 73248 h 81534"/>
                  <a:gd name="connsiteX8" fmla="*/ 44649 w 72206"/>
                  <a:gd name="connsiteY8" fmla="*/ 74867 h 81534"/>
                  <a:gd name="connsiteX9" fmla="*/ 27790 w 72206"/>
                  <a:gd name="connsiteY9" fmla="*/ 81439 h 81534"/>
                  <a:gd name="connsiteX10" fmla="*/ 19122 w 72206"/>
                  <a:gd name="connsiteY10" fmla="*/ 53436 h 81534"/>
                  <a:gd name="connsiteX11" fmla="*/ 23504 w 72206"/>
                  <a:gd name="connsiteY11" fmla="*/ 60579 h 81534"/>
                  <a:gd name="connsiteX12" fmla="*/ 31028 w 72206"/>
                  <a:gd name="connsiteY12" fmla="*/ 61532 h 81534"/>
                  <a:gd name="connsiteX13" fmla="*/ 53031 w 72206"/>
                  <a:gd name="connsiteY13" fmla="*/ 27337 h 81534"/>
                  <a:gd name="connsiteX14" fmla="*/ 46649 w 72206"/>
                  <a:gd name="connsiteY14" fmla="*/ 20193 h 81534"/>
                  <a:gd name="connsiteX15" fmla="*/ 40553 w 72206"/>
                  <a:gd name="connsiteY15" fmla="*/ 20479 h 81534"/>
                  <a:gd name="connsiteX16" fmla="*/ 19122 w 72206"/>
                  <a:gd name="connsiteY16" fmla="*/ 53531 h 81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2206" h="81534">
                    <a:moveTo>
                      <a:pt x="27695" y="81534"/>
                    </a:moveTo>
                    <a:cubicBezTo>
                      <a:pt x="22646" y="81534"/>
                      <a:pt x="17122" y="79915"/>
                      <a:pt x="11502" y="75438"/>
                    </a:cubicBezTo>
                    <a:cubicBezTo>
                      <a:pt x="-1643" y="64866"/>
                      <a:pt x="-1071" y="51912"/>
                      <a:pt x="1405" y="46006"/>
                    </a:cubicBezTo>
                    <a:cubicBezTo>
                      <a:pt x="1596" y="45435"/>
                      <a:pt x="1882" y="44958"/>
                      <a:pt x="2263" y="44482"/>
                    </a:cubicBezTo>
                    <a:lnTo>
                      <a:pt x="25123" y="9335"/>
                    </a:lnTo>
                    <a:cubicBezTo>
                      <a:pt x="29790" y="3334"/>
                      <a:pt x="41506" y="-4667"/>
                      <a:pt x="55984" y="3429"/>
                    </a:cubicBezTo>
                    <a:cubicBezTo>
                      <a:pt x="72843" y="12764"/>
                      <a:pt x="74272" y="26289"/>
                      <a:pt x="70462" y="35052"/>
                    </a:cubicBezTo>
                    <a:cubicBezTo>
                      <a:pt x="68747" y="39053"/>
                      <a:pt x="54460" y="60675"/>
                      <a:pt x="46078" y="73248"/>
                    </a:cubicBezTo>
                    <a:cubicBezTo>
                      <a:pt x="45697" y="73819"/>
                      <a:pt x="45220" y="74391"/>
                      <a:pt x="44649" y="74867"/>
                    </a:cubicBezTo>
                    <a:cubicBezTo>
                      <a:pt x="41411" y="77915"/>
                      <a:pt x="35219" y="81439"/>
                      <a:pt x="27790" y="81439"/>
                    </a:cubicBezTo>
                    <a:close/>
                    <a:moveTo>
                      <a:pt x="19122" y="53436"/>
                    </a:moveTo>
                    <a:cubicBezTo>
                      <a:pt x="19122" y="54674"/>
                      <a:pt x="19408" y="57341"/>
                      <a:pt x="23504" y="60579"/>
                    </a:cubicBezTo>
                    <a:cubicBezTo>
                      <a:pt x="26170" y="62770"/>
                      <a:pt x="28742" y="63056"/>
                      <a:pt x="31028" y="61532"/>
                    </a:cubicBezTo>
                    <a:cubicBezTo>
                      <a:pt x="40934" y="46578"/>
                      <a:pt x="51697" y="29909"/>
                      <a:pt x="53031" y="27337"/>
                    </a:cubicBezTo>
                    <a:cubicBezTo>
                      <a:pt x="53793" y="25623"/>
                      <a:pt x="51221" y="22670"/>
                      <a:pt x="46649" y="20193"/>
                    </a:cubicBezTo>
                    <a:cubicBezTo>
                      <a:pt x="42935" y="18098"/>
                      <a:pt x="41029" y="19908"/>
                      <a:pt x="40553" y="20479"/>
                    </a:cubicBezTo>
                    <a:lnTo>
                      <a:pt x="19122" y="535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C320314-B340-0AF6-7566-61FE5949AD94}"/>
                  </a:ext>
                </a:extLst>
              </p:cNvPr>
              <p:cNvSpPr/>
              <p:nvPr/>
            </p:nvSpPr>
            <p:spPr>
              <a:xfrm>
                <a:off x="4345352" y="1675290"/>
                <a:ext cx="63056" cy="70032"/>
              </a:xfrm>
              <a:custGeom>
                <a:avLst/>
                <a:gdLst>
                  <a:gd name="connsiteX0" fmla="*/ 25861 w 63056"/>
                  <a:gd name="connsiteY0" fmla="*/ 70032 h 70032"/>
                  <a:gd name="connsiteX1" fmla="*/ 11193 w 63056"/>
                  <a:gd name="connsiteY1" fmla="*/ 64889 h 70032"/>
                  <a:gd name="connsiteX2" fmla="*/ 1287 w 63056"/>
                  <a:gd name="connsiteY2" fmla="*/ 37933 h 70032"/>
                  <a:gd name="connsiteX3" fmla="*/ 2144 w 63056"/>
                  <a:gd name="connsiteY3" fmla="*/ 36314 h 70032"/>
                  <a:gd name="connsiteX4" fmla="*/ 22147 w 63056"/>
                  <a:gd name="connsiteY4" fmla="*/ 6024 h 70032"/>
                  <a:gd name="connsiteX5" fmla="*/ 24147 w 63056"/>
                  <a:gd name="connsiteY5" fmla="*/ 3834 h 70032"/>
                  <a:gd name="connsiteX6" fmla="*/ 49960 w 63056"/>
                  <a:gd name="connsiteY6" fmla="*/ 3548 h 70032"/>
                  <a:gd name="connsiteX7" fmla="*/ 60247 w 63056"/>
                  <a:gd name="connsiteY7" fmla="*/ 36695 h 70032"/>
                  <a:gd name="connsiteX8" fmla="*/ 43007 w 63056"/>
                  <a:gd name="connsiteY8" fmla="*/ 62412 h 70032"/>
                  <a:gd name="connsiteX9" fmla="*/ 41673 w 63056"/>
                  <a:gd name="connsiteY9" fmla="*/ 63841 h 70032"/>
                  <a:gd name="connsiteX10" fmla="*/ 25766 w 63056"/>
                  <a:gd name="connsiteY10" fmla="*/ 69937 h 70032"/>
                  <a:gd name="connsiteX11" fmla="*/ 19099 w 63056"/>
                  <a:gd name="connsiteY11" fmla="*/ 45363 h 70032"/>
                  <a:gd name="connsiteX12" fmla="*/ 22528 w 63056"/>
                  <a:gd name="connsiteY12" fmla="*/ 49649 h 70032"/>
                  <a:gd name="connsiteX13" fmla="*/ 28433 w 63056"/>
                  <a:gd name="connsiteY13" fmla="*/ 50316 h 70032"/>
                  <a:gd name="connsiteX14" fmla="*/ 43007 w 63056"/>
                  <a:gd name="connsiteY14" fmla="*/ 28980 h 70032"/>
                  <a:gd name="connsiteX15" fmla="*/ 41387 w 63056"/>
                  <a:gd name="connsiteY15" fmla="*/ 20788 h 70032"/>
                  <a:gd name="connsiteX16" fmla="*/ 36434 w 63056"/>
                  <a:gd name="connsiteY16" fmla="*/ 19359 h 70032"/>
                  <a:gd name="connsiteX17" fmla="*/ 19099 w 63056"/>
                  <a:gd name="connsiteY17" fmla="*/ 45458 h 70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3056" h="70032">
                    <a:moveTo>
                      <a:pt x="25861" y="70032"/>
                    </a:moveTo>
                    <a:cubicBezTo>
                      <a:pt x="21290" y="70032"/>
                      <a:pt x="16241" y="68699"/>
                      <a:pt x="11193" y="64889"/>
                    </a:cubicBezTo>
                    <a:cubicBezTo>
                      <a:pt x="-1570" y="55554"/>
                      <a:pt x="-999" y="43553"/>
                      <a:pt x="1287" y="37933"/>
                    </a:cubicBezTo>
                    <a:cubicBezTo>
                      <a:pt x="1477" y="37362"/>
                      <a:pt x="1763" y="36790"/>
                      <a:pt x="2144" y="36314"/>
                    </a:cubicBezTo>
                    <a:lnTo>
                      <a:pt x="22147" y="6024"/>
                    </a:lnTo>
                    <a:cubicBezTo>
                      <a:pt x="22718" y="5167"/>
                      <a:pt x="23385" y="4500"/>
                      <a:pt x="24147" y="3834"/>
                    </a:cubicBezTo>
                    <a:cubicBezTo>
                      <a:pt x="25195" y="2976"/>
                      <a:pt x="34910" y="-4167"/>
                      <a:pt x="49960" y="3548"/>
                    </a:cubicBezTo>
                    <a:cubicBezTo>
                      <a:pt x="62342" y="9834"/>
                      <a:pt x="66343" y="22884"/>
                      <a:pt x="60247" y="36695"/>
                    </a:cubicBezTo>
                    <a:cubicBezTo>
                      <a:pt x="58723" y="40124"/>
                      <a:pt x="50055" y="52602"/>
                      <a:pt x="43007" y="62412"/>
                    </a:cubicBezTo>
                    <a:cubicBezTo>
                      <a:pt x="42625" y="62984"/>
                      <a:pt x="42149" y="63460"/>
                      <a:pt x="41673" y="63841"/>
                    </a:cubicBezTo>
                    <a:cubicBezTo>
                      <a:pt x="38720" y="66603"/>
                      <a:pt x="32815" y="69937"/>
                      <a:pt x="25766" y="69937"/>
                    </a:cubicBezTo>
                    <a:close/>
                    <a:moveTo>
                      <a:pt x="19099" y="45363"/>
                    </a:moveTo>
                    <a:cubicBezTo>
                      <a:pt x="19289" y="46410"/>
                      <a:pt x="20147" y="47934"/>
                      <a:pt x="22528" y="49649"/>
                    </a:cubicBezTo>
                    <a:cubicBezTo>
                      <a:pt x="24623" y="51268"/>
                      <a:pt x="26624" y="51459"/>
                      <a:pt x="28433" y="50316"/>
                    </a:cubicBezTo>
                    <a:cubicBezTo>
                      <a:pt x="34720" y="41362"/>
                      <a:pt x="41864" y="31075"/>
                      <a:pt x="43007" y="28980"/>
                    </a:cubicBezTo>
                    <a:cubicBezTo>
                      <a:pt x="45674" y="22884"/>
                      <a:pt x="43197" y="21645"/>
                      <a:pt x="41387" y="20788"/>
                    </a:cubicBezTo>
                    <a:cubicBezTo>
                      <a:pt x="39006" y="19550"/>
                      <a:pt x="37387" y="19359"/>
                      <a:pt x="36434" y="19359"/>
                    </a:cubicBezTo>
                    <a:lnTo>
                      <a:pt x="19099" y="45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aphic 2">
              <a:extLst>
                <a:ext uri="{FF2B5EF4-FFF2-40B4-BE49-F238E27FC236}">
                  <a16:creationId xmlns:a16="http://schemas.microsoft.com/office/drawing/2014/main" id="{58FBE593-4550-8F39-0A83-59F27DCE1E68}"/>
                </a:ext>
              </a:extLst>
            </p:cNvPr>
            <p:cNvGrpSpPr/>
            <p:nvPr/>
          </p:nvGrpSpPr>
          <p:grpSpPr>
            <a:xfrm>
              <a:off x="4207956" y="1288313"/>
              <a:ext cx="405383" cy="260604"/>
              <a:chOff x="4207956" y="1288313"/>
              <a:chExt cx="405383" cy="260604"/>
            </a:xfrm>
            <a:grpFill/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812106B-D6F3-CE72-AE1D-466594D3C9DC}"/>
                  </a:ext>
                </a:extLst>
              </p:cNvPr>
              <p:cNvSpPr/>
              <p:nvPr/>
            </p:nvSpPr>
            <p:spPr>
              <a:xfrm>
                <a:off x="4207956" y="1288694"/>
                <a:ext cx="405383" cy="260223"/>
              </a:xfrm>
              <a:custGeom>
                <a:avLst/>
                <a:gdLst>
                  <a:gd name="connsiteX0" fmla="*/ 15145 w 405383"/>
                  <a:gd name="connsiteY0" fmla="*/ 260223 h 260223"/>
                  <a:gd name="connsiteX1" fmla="*/ 5905 w 405383"/>
                  <a:gd name="connsiteY1" fmla="*/ 252984 h 260223"/>
                  <a:gd name="connsiteX2" fmla="*/ 0 w 405383"/>
                  <a:gd name="connsiteY2" fmla="*/ 204026 h 260223"/>
                  <a:gd name="connsiteX3" fmla="*/ 202692 w 405383"/>
                  <a:gd name="connsiteY3" fmla="*/ 0 h 260223"/>
                  <a:gd name="connsiteX4" fmla="*/ 405384 w 405383"/>
                  <a:gd name="connsiteY4" fmla="*/ 204026 h 260223"/>
                  <a:gd name="connsiteX5" fmla="*/ 402812 w 405383"/>
                  <a:gd name="connsiteY5" fmla="*/ 236887 h 260223"/>
                  <a:gd name="connsiteX6" fmla="*/ 391858 w 405383"/>
                  <a:gd name="connsiteY6" fmla="*/ 244793 h 260223"/>
                  <a:gd name="connsiteX7" fmla="*/ 383953 w 405383"/>
                  <a:gd name="connsiteY7" fmla="*/ 233839 h 260223"/>
                  <a:gd name="connsiteX8" fmla="*/ 386334 w 405383"/>
                  <a:gd name="connsiteY8" fmla="*/ 204026 h 260223"/>
                  <a:gd name="connsiteX9" fmla="*/ 202692 w 405383"/>
                  <a:gd name="connsiteY9" fmla="*/ 19050 h 260223"/>
                  <a:gd name="connsiteX10" fmla="*/ 19050 w 405383"/>
                  <a:gd name="connsiteY10" fmla="*/ 204026 h 260223"/>
                  <a:gd name="connsiteX11" fmla="*/ 24384 w 405383"/>
                  <a:gd name="connsiteY11" fmla="*/ 248412 h 260223"/>
                  <a:gd name="connsiteX12" fmla="*/ 17431 w 405383"/>
                  <a:gd name="connsiteY12" fmla="*/ 259937 h 260223"/>
                  <a:gd name="connsiteX13" fmla="*/ 15145 w 405383"/>
                  <a:gd name="connsiteY13" fmla="*/ 260223 h 260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5383" h="260223">
                    <a:moveTo>
                      <a:pt x="15145" y="260223"/>
                    </a:moveTo>
                    <a:cubicBezTo>
                      <a:pt x="10858" y="260223"/>
                      <a:pt x="6953" y="257270"/>
                      <a:pt x="5905" y="252984"/>
                    </a:cubicBezTo>
                    <a:cubicBezTo>
                      <a:pt x="2000" y="237077"/>
                      <a:pt x="0" y="220599"/>
                      <a:pt x="0" y="204026"/>
                    </a:cubicBezTo>
                    <a:cubicBezTo>
                      <a:pt x="0" y="91535"/>
                      <a:pt x="90964" y="0"/>
                      <a:pt x="202692" y="0"/>
                    </a:cubicBezTo>
                    <a:cubicBezTo>
                      <a:pt x="314420" y="0"/>
                      <a:pt x="405384" y="91535"/>
                      <a:pt x="405384" y="204026"/>
                    </a:cubicBezTo>
                    <a:cubicBezTo>
                      <a:pt x="405384" y="215075"/>
                      <a:pt x="404527" y="226124"/>
                      <a:pt x="402812" y="236887"/>
                    </a:cubicBezTo>
                    <a:cubicBezTo>
                      <a:pt x="401955" y="242126"/>
                      <a:pt x="397097" y="245650"/>
                      <a:pt x="391858" y="244793"/>
                    </a:cubicBezTo>
                    <a:cubicBezTo>
                      <a:pt x="386620" y="243935"/>
                      <a:pt x="383096" y="239078"/>
                      <a:pt x="383953" y="233839"/>
                    </a:cubicBezTo>
                    <a:cubicBezTo>
                      <a:pt x="385572" y="224028"/>
                      <a:pt x="386334" y="214027"/>
                      <a:pt x="386334" y="204026"/>
                    </a:cubicBezTo>
                    <a:cubicBezTo>
                      <a:pt x="386334" y="102013"/>
                      <a:pt x="303943" y="19050"/>
                      <a:pt x="202692" y="19050"/>
                    </a:cubicBezTo>
                    <a:cubicBezTo>
                      <a:pt x="101441" y="19050"/>
                      <a:pt x="19050" y="102013"/>
                      <a:pt x="19050" y="204026"/>
                    </a:cubicBezTo>
                    <a:cubicBezTo>
                      <a:pt x="19050" y="219075"/>
                      <a:pt x="20860" y="233934"/>
                      <a:pt x="24384" y="248412"/>
                    </a:cubicBezTo>
                    <a:cubicBezTo>
                      <a:pt x="25622" y="253556"/>
                      <a:pt x="22479" y="258699"/>
                      <a:pt x="17431" y="259937"/>
                    </a:cubicBezTo>
                    <a:cubicBezTo>
                      <a:pt x="16669" y="260128"/>
                      <a:pt x="15907" y="260223"/>
                      <a:pt x="15145" y="2602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0039918-9D08-A667-67A8-9AEE4947CB2D}"/>
                  </a:ext>
                </a:extLst>
              </p:cNvPr>
              <p:cNvSpPr/>
              <p:nvPr/>
            </p:nvSpPr>
            <p:spPr>
              <a:xfrm>
                <a:off x="4392520" y="1288313"/>
                <a:ext cx="187444" cy="155924"/>
              </a:xfrm>
              <a:custGeom>
                <a:avLst/>
                <a:gdLst>
                  <a:gd name="connsiteX0" fmla="*/ 69181 w 187444"/>
                  <a:gd name="connsiteY0" fmla="*/ 155829 h 155924"/>
                  <a:gd name="connsiteX1" fmla="*/ 40130 w 187444"/>
                  <a:gd name="connsiteY1" fmla="*/ 144494 h 155924"/>
                  <a:gd name="connsiteX2" fmla="*/ 26604 w 187444"/>
                  <a:gd name="connsiteY2" fmla="*/ 137922 h 155924"/>
                  <a:gd name="connsiteX3" fmla="*/ 7459 w 187444"/>
                  <a:gd name="connsiteY3" fmla="*/ 128683 h 155924"/>
                  <a:gd name="connsiteX4" fmla="*/ 14603 w 187444"/>
                  <a:gd name="connsiteY4" fmla="*/ 18955 h 155924"/>
                  <a:gd name="connsiteX5" fmla="*/ 17175 w 187444"/>
                  <a:gd name="connsiteY5" fmla="*/ 9049 h 155924"/>
                  <a:gd name="connsiteX6" fmla="*/ 26700 w 187444"/>
                  <a:gd name="connsiteY6" fmla="*/ 0 h 155924"/>
                  <a:gd name="connsiteX7" fmla="*/ 36225 w 187444"/>
                  <a:gd name="connsiteY7" fmla="*/ 10001 h 155924"/>
                  <a:gd name="connsiteX8" fmla="*/ 33082 w 187444"/>
                  <a:gd name="connsiteY8" fmla="*/ 24003 h 155924"/>
                  <a:gd name="connsiteX9" fmla="*/ 22699 w 187444"/>
                  <a:gd name="connsiteY9" fmla="*/ 117158 h 155924"/>
                  <a:gd name="connsiteX10" fmla="*/ 26700 w 187444"/>
                  <a:gd name="connsiteY10" fmla="*/ 118872 h 155924"/>
                  <a:gd name="connsiteX11" fmla="*/ 51084 w 187444"/>
                  <a:gd name="connsiteY11" fmla="*/ 128873 h 155924"/>
                  <a:gd name="connsiteX12" fmla="*/ 74706 w 187444"/>
                  <a:gd name="connsiteY12" fmla="*/ 136112 h 155924"/>
                  <a:gd name="connsiteX13" fmla="*/ 100137 w 187444"/>
                  <a:gd name="connsiteY13" fmla="*/ 109347 h 155924"/>
                  <a:gd name="connsiteX14" fmla="*/ 127474 w 187444"/>
                  <a:gd name="connsiteY14" fmla="*/ 85058 h 155924"/>
                  <a:gd name="connsiteX15" fmla="*/ 127569 w 187444"/>
                  <a:gd name="connsiteY15" fmla="*/ 85058 h 155924"/>
                  <a:gd name="connsiteX16" fmla="*/ 157097 w 187444"/>
                  <a:gd name="connsiteY16" fmla="*/ 96393 h 155924"/>
                  <a:gd name="connsiteX17" fmla="*/ 166622 w 187444"/>
                  <a:gd name="connsiteY17" fmla="*/ 101727 h 155924"/>
                  <a:gd name="connsiteX18" fmla="*/ 168432 w 187444"/>
                  <a:gd name="connsiteY18" fmla="*/ 93440 h 155924"/>
                  <a:gd name="connsiteX19" fmla="*/ 179004 w 187444"/>
                  <a:gd name="connsiteY19" fmla="*/ 85058 h 155924"/>
                  <a:gd name="connsiteX20" fmla="*/ 187386 w 187444"/>
                  <a:gd name="connsiteY20" fmla="*/ 95631 h 155924"/>
                  <a:gd name="connsiteX21" fmla="*/ 175099 w 187444"/>
                  <a:gd name="connsiteY21" fmla="*/ 119539 h 155924"/>
                  <a:gd name="connsiteX22" fmla="*/ 147096 w 187444"/>
                  <a:gd name="connsiteY22" fmla="*/ 112586 h 155924"/>
                  <a:gd name="connsiteX23" fmla="*/ 127665 w 187444"/>
                  <a:gd name="connsiteY23" fmla="*/ 104108 h 155924"/>
                  <a:gd name="connsiteX24" fmla="*/ 127665 w 187444"/>
                  <a:gd name="connsiteY24" fmla="*/ 104108 h 155924"/>
                  <a:gd name="connsiteX25" fmla="*/ 116902 w 187444"/>
                  <a:gd name="connsiteY25" fmla="*/ 118682 h 155924"/>
                  <a:gd name="connsiteX26" fmla="*/ 79564 w 187444"/>
                  <a:gd name="connsiteY26" fmla="*/ 154591 h 155924"/>
                  <a:gd name="connsiteX27" fmla="*/ 69372 w 187444"/>
                  <a:gd name="connsiteY27" fmla="*/ 155924 h 15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87444" h="155924">
                    <a:moveTo>
                      <a:pt x="69181" y="155829"/>
                    </a:moveTo>
                    <a:cubicBezTo>
                      <a:pt x="56513" y="155829"/>
                      <a:pt x="47274" y="149447"/>
                      <a:pt x="40130" y="144494"/>
                    </a:cubicBezTo>
                    <a:cubicBezTo>
                      <a:pt x="35082" y="140970"/>
                      <a:pt x="30605" y="137922"/>
                      <a:pt x="26604" y="137922"/>
                    </a:cubicBezTo>
                    <a:cubicBezTo>
                      <a:pt x="18699" y="137922"/>
                      <a:pt x="12127" y="134684"/>
                      <a:pt x="7459" y="128683"/>
                    </a:cubicBezTo>
                    <a:cubicBezTo>
                      <a:pt x="-7209" y="109442"/>
                      <a:pt x="2220" y="64580"/>
                      <a:pt x="14603" y="18955"/>
                    </a:cubicBezTo>
                    <a:cubicBezTo>
                      <a:pt x="15936" y="14097"/>
                      <a:pt x="16889" y="10573"/>
                      <a:pt x="17175" y="9049"/>
                    </a:cubicBezTo>
                    <a:cubicBezTo>
                      <a:pt x="17175" y="3810"/>
                      <a:pt x="21366" y="0"/>
                      <a:pt x="26700" y="0"/>
                    </a:cubicBezTo>
                    <a:cubicBezTo>
                      <a:pt x="32034" y="0"/>
                      <a:pt x="36225" y="4667"/>
                      <a:pt x="36225" y="10001"/>
                    </a:cubicBezTo>
                    <a:cubicBezTo>
                      <a:pt x="36225" y="12287"/>
                      <a:pt x="35653" y="14573"/>
                      <a:pt x="33082" y="24003"/>
                    </a:cubicBezTo>
                    <a:cubicBezTo>
                      <a:pt x="18889" y="76200"/>
                      <a:pt x="15460" y="107537"/>
                      <a:pt x="22699" y="117158"/>
                    </a:cubicBezTo>
                    <a:cubicBezTo>
                      <a:pt x="23557" y="118205"/>
                      <a:pt x="24509" y="118872"/>
                      <a:pt x="26700" y="118872"/>
                    </a:cubicBezTo>
                    <a:cubicBezTo>
                      <a:pt x="36701" y="118872"/>
                      <a:pt x="44321" y="124206"/>
                      <a:pt x="51084" y="128873"/>
                    </a:cubicBezTo>
                    <a:cubicBezTo>
                      <a:pt x="59752" y="134874"/>
                      <a:pt x="65562" y="138494"/>
                      <a:pt x="74706" y="136112"/>
                    </a:cubicBezTo>
                    <a:cubicBezTo>
                      <a:pt x="86993" y="132874"/>
                      <a:pt x="93661" y="120967"/>
                      <a:pt x="100137" y="109347"/>
                    </a:cubicBezTo>
                    <a:cubicBezTo>
                      <a:pt x="106805" y="97441"/>
                      <a:pt x="113663" y="85058"/>
                      <a:pt x="127474" y="85058"/>
                    </a:cubicBezTo>
                    <a:lnTo>
                      <a:pt x="127569" y="85058"/>
                    </a:lnTo>
                    <a:cubicBezTo>
                      <a:pt x="138809" y="85058"/>
                      <a:pt x="148906" y="91345"/>
                      <a:pt x="157097" y="96393"/>
                    </a:cubicBezTo>
                    <a:cubicBezTo>
                      <a:pt x="160050" y="98203"/>
                      <a:pt x="164241" y="100775"/>
                      <a:pt x="166622" y="101727"/>
                    </a:cubicBezTo>
                    <a:cubicBezTo>
                      <a:pt x="167098" y="100489"/>
                      <a:pt x="167860" y="98012"/>
                      <a:pt x="168432" y="93440"/>
                    </a:cubicBezTo>
                    <a:cubicBezTo>
                      <a:pt x="169099" y="88202"/>
                      <a:pt x="173861" y="84582"/>
                      <a:pt x="179004" y="85058"/>
                    </a:cubicBezTo>
                    <a:cubicBezTo>
                      <a:pt x="184243" y="85630"/>
                      <a:pt x="187958" y="90392"/>
                      <a:pt x="187386" y="95631"/>
                    </a:cubicBezTo>
                    <a:cubicBezTo>
                      <a:pt x="186434" y="103823"/>
                      <a:pt x="184053" y="115157"/>
                      <a:pt x="175099" y="119539"/>
                    </a:cubicBezTo>
                    <a:cubicBezTo>
                      <a:pt x="165669" y="124111"/>
                      <a:pt x="156240" y="118205"/>
                      <a:pt x="147096" y="112586"/>
                    </a:cubicBezTo>
                    <a:cubicBezTo>
                      <a:pt x="140714" y="108585"/>
                      <a:pt x="133380" y="104108"/>
                      <a:pt x="127665" y="104108"/>
                    </a:cubicBezTo>
                    <a:lnTo>
                      <a:pt x="127665" y="104108"/>
                    </a:lnTo>
                    <a:cubicBezTo>
                      <a:pt x="124998" y="104108"/>
                      <a:pt x="120140" y="112871"/>
                      <a:pt x="116902" y="118682"/>
                    </a:cubicBezTo>
                    <a:cubicBezTo>
                      <a:pt x="109662" y="131636"/>
                      <a:pt x="99852" y="149352"/>
                      <a:pt x="79564" y="154591"/>
                    </a:cubicBezTo>
                    <a:cubicBezTo>
                      <a:pt x="75944" y="155543"/>
                      <a:pt x="72515" y="155924"/>
                      <a:pt x="69372" y="1559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326484A-11BA-E968-4921-A3342163818A}"/>
                  </a:ext>
                </a:extLst>
              </p:cNvPr>
              <p:cNvSpPr/>
              <p:nvPr/>
            </p:nvSpPr>
            <p:spPr>
              <a:xfrm>
                <a:off x="4218068" y="1305527"/>
                <a:ext cx="144260" cy="136614"/>
              </a:xfrm>
              <a:custGeom>
                <a:avLst/>
                <a:gdLst>
                  <a:gd name="connsiteX0" fmla="*/ 25035 w 144260"/>
                  <a:gd name="connsiteY0" fmla="*/ 136615 h 136614"/>
                  <a:gd name="connsiteX1" fmla="*/ 7318 w 144260"/>
                  <a:gd name="connsiteY1" fmla="*/ 134424 h 136614"/>
                  <a:gd name="connsiteX2" fmla="*/ 270 w 144260"/>
                  <a:gd name="connsiteY2" fmla="*/ 122899 h 136614"/>
                  <a:gd name="connsiteX3" fmla="*/ 11795 w 144260"/>
                  <a:gd name="connsiteY3" fmla="*/ 115850 h 136614"/>
                  <a:gd name="connsiteX4" fmla="*/ 76755 w 144260"/>
                  <a:gd name="connsiteY4" fmla="*/ 87466 h 136614"/>
                  <a:gd name="connsiteX5" fmla="*/ 115331 w 144260"/>
                  <a:gd name="connsiteY5" fmla="*/ 66987 h 136614"/>
                  <a:gd name="connsiteX6" fmla="*/ 124952 w 144260"/>
                  <a:gd name="connsiteY6" fmla="*/ 63748 h 136614"/>
                  <a:gd name="connsiteX7" fmla="*/ 124856 w 144260"/>
                  <a:gd name="connsiteY7" fmla="*/ 63272 h 136614"/>
                  <a:gd name="connsiteX8" fmla="*/ 113046 w 144260"/>
                  <a:gd name="connsiteY8" fmla="*/ 30601 h 136614"/>
                  <a:gd name="connsiteX9" fmla="*/ 108474 w 144260"/>
                  <a:gd name="connsiteY9" fmla="*/ 4884 h 136614"/>
                  <a:gd name="connsiteX10" fmla="*/ 116284 w 144260"/>
                  <a:gd name="connsiteY10" fmla="*/ 26 h 136614"/>
                  <a:gd name="connsiteX11" fmla="*/ 126666 w 144260"/>
                  <a:gd name="connsiteY11" fmla="*/ 8694 h 136614"/>
                  <a:gd name="connsiteX12" fmla="*/ 126381 w 144260"/>
                  <a:gd name="connsiteY12" fmla="*/ 11932 h 136614"/>
                  <a:gd name="connsiteX13" fmla="*/ 130762 w 144260"/>
                  <a:gd name="connsiteY13" fmla="*/ 23553 h 136614"/>
                  <a:gd name="connsiteX14" fmla="*/ 143049 w 144260"/>
                  <a:gd name="connsiteY14" fmla="*/ 57367 h 136614"/>
                  <a:gd name="connsiteX15" fmla="*/ 142287 w 144260"/>
                  <a:gd name="connsiteY15" fmla="*/ 72511 h 136614"/>
                  <a:gd name="connsiteX16" fmla="*/ 120761 w 144260"/>
                  <a:gd name="connsiteY16" fmla="*/ 85180 h 136614"/>
                  <a:gd name="connsiteX17" fmla="*/ 90281 w 144260"/>
                  <a:gd name="connsiteY17" fmla="*/ 100801 h 136614"/>
                  <a:gd name="connsiteX18" fmla="*/ 25130 w 144260"/>
                  <a:gd name="connsiteY18" fmla="*/ 136519 h 136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4260" h="136614">
                    <a:moveTo>
                      <a:pt x="25035" y="136615"/>
                    </a:moveTo>
                    <a:cubicBezTo>
                      <a:pt x="19510" y="136615"/>
                      <a:pt x="13605" y="135948"/>
                      <a:pt x="7318" y="134424"/>
                    </a:cubicBezTo>
                    <a:cubicBezTo>
                      <a:pt x="2175" y="133186"/>
                      <a:pt x="-969" y="128042"/>
                      <a:pt x="270" y="122899"/>
                    </a:cubicBezTo>
                    <a:cubicBezTo>
                      <a:pt x="1508" y="117755"/>
                      <a:pt x="6651" y="114612"/>
                      <a:pt x="11795" y="115850"/>
                    </a:cubicBezTo>
                    <a:cubicBezTo>
                      <a:pt x="39322" y="122422"/>
                      <a:pt x="56086" y="108230"/>
                      <a:pt x="76755" y="87466"/>
                    </a:cubicBezTo>
                    <a:cubicBezTo>
                      <a:pt x="89614" y="74607"/>
                      <a:pt x="104473" y="70225"/>
                      <a:pt x="115331" y="66987"/>
                    </a:cubicBezTo>
                    <a:cubicBezTo>
                      <a:pt x="118665" y="66034"/>
                      <a:pt x="122952" y="64796"/>
                      <a:pt x="124952" y="63748"/>
                    </a:cubicBezTo>
                    <a:cubicBezTo>
                      <a:pt x="124952" y="63653"/>
                      <a:pt x="124952" y="63463"/>
                      <a:pt x="124856" y="63272"/>
                    </a:cubicBezTo>
                    <a:cubicBezTo>
                      <a:pt x="120666" y="50128"/>
                      <a:pt x="116284" y="38888"/>
                      <a:pt x="113046" y="30601"/>
                    </a:cubicBezTo>
                    <a:cubicBezTo>
                      <a:pt x="107140" y="15457"/>
                      <a:pt x="105140" y="10408"/>
                      <a:pt x="108474" y="4884"/>
                    </a:cubicBezTo>
                    <a:cubicBezTo>
                      <a:pt x="110093" y="2312"/>
                      <a:pt x="113331" y="312"/>
                      <a:pt x="116284" y="26"/>
                    </a:cubicBezTo>
                    <a:cubicBezTo>
                      <a:pt x="121618" y="-355"/>
                      <a:pt x="126190" y="3455"/>
                      <a:pt x="126666" y="8694"/>
                    </a:cubicBezTo>
                    <a:cubicBezTo>
                      <a:pt x="126762" y="9837"/>
                      <a:pt x="126666" y="10885"/>
                      <a:pt x="126381" y="11932"/>
                    </a:cubicBezTo>
                    <a:cubicBezTo>
                      <a:pt x="127238" y="14599"/>
                      <a:pt x="129143" y="19362"/>
                      <a:pt x="130762" y="23553"/>
                    </a:cubicBezTo>
                    <a:cubicBezTo>
                      <a:pt x="134096" y="32030"/>
                      <a:pt x="138668" y="43651"/>
                      <a:pt x="143049" y="57367"/>
                    </a:cubicBezTo>
                    <a:cubicBezTo>
                      <a:pt x="144859" y="63082"/>
                      <a:pt x="144669" y="68130"/>
                      <a:pt x="142287" y="72511"/>
                    </a:cubicBezTo>
                    <a:cubicBezTo>
                      <a:pt x="138287" y="80036"/>
                      <a:pt x="129714" y="82513"/>
                      <a:pt x="120761" y="85180"/>
                    </a:cubicBezTo>
                    <a:cubicBezTo>
                      <a:pt x="110855" y="88037"/>
                      <a:pt x="99711" y="91371"/>
                      <a:pt x="90281" y="100801"/>
                    </a:cubicBezTo>
                    <a:cubicBezTo>
                      <a:pt x="74184" y="116993"/>
                      <a:pt x="54848" y="136519"/>
                      <a:pt x="25130" y="1365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" name="Standards">
            <a:extLst>
              <a:ext uri="{FF2B5EF4-FFF2-40B4-BE49-F238E27FC236}">
                <a16:creationId xmlns:a16="http://schemas.microsoft.com/office/drawing/2014/main" id="{2D249147-AE50-5CED-1164-EF040E2CF1B5}"/>
              </a:ext>
            </a:extLst>
          </p:cNvPr>
          <p:cNvGrpSpPr>
            <a:grpSpLocks noChangeAspect="1"/>
          </p:cNvGrpSpPr>
          <p:nvPr/>
        </p:nvGrpSpPr>
        <p:grpSpPr>
          <a:xfrm>
            <a:off x="3323000" y="4042331"/>
            <a:ext cx="1080009" cy="1371600"/>
            <a:chOff x="1234552" y="4452541"/>
            <a:chExt cx="362140" cy="459914"/>
          </a:xfrm>
          <a:solidFill>
            <a:schemeClr val="bg1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FC21BE6-88E3-5AFE-E056-CA43D66C3F98}"/>
                </a:ext>
              </a:extLst>
            </p:cNvPr>
            <p:cNvSpPr/>
            <p:nvPr/>
          </p:nvSpPr>
          <p:spPr>
            <a:xfrm>
              <a:off x="1234552" y="4452541"/>
              <a:ext cx="362140" cy="459914"/>
            </a:xfrm>
            <a:custGeom>
              <a:avLst/>
              <a:gdLst>
                <a:gd name="connsiteX0" fmla="*/ 180975 w 362140"/>
                <a:gd name="connsiteY0" fmla="*/ 459915 h 459914"/>
                <a:gd name="connsiteX1" fmla="*/ 175069 w 362140"/>
                <a:gd name="connsiteY1" fmla="*/ 457914 h 459914"/>
                <a:gd name="connsiteX2" fmla="*/ 99251 w 362140"/>
                <a:gd name="connsiteY2" fmla="*/ 398574 h 459914"/>
                <a:gd name="connsiteX3" fmla="*/ 0 w 362140"/>
                <a:gd name="connsiteY3" fmla="*/ 194358 h 459914"/>
                <a:gd name="connsiteX4" fmla="*/ 0 w 362140"/>
                <a:gd name="connsiteY4" fmla="*/ 47863 h 459914"/>
                <a:gd name="connsiteX5" fmla="*/ 3239 w 362140"/>
                <a:gd name="connsiteY5" fmla="*/ 40719 h 459914"/>
                <a:gd name="connsiteX6" fmla="*/ 10763 w 362140"/>
                <a:gd name="connsiteY6" fmla="*/ 38433 h 459914"/>
                <a:gd name="connsiteX7" fmla="*/ 175069 w 362140"/>
                <a:gd name="connsiteY7" fmla="*/ 2143 h 459914"/>
                <a:gd name="connsiteX8" fmla="*/ 187071 w 362140"/>
                <a:gd name="connsiteY8" fmla="*/ 2143 h 459914"/>
                <a:gd name="connsiteX9" fmla="*/ 351377 w 362140"/>
                <a:gd name="connsiteY9" fmla="*/ 38433 h 459914"/>
                <a:gd name="connsiteX10" fmla="*/ 358902 w 362140"/>
                <a:gd name="connsiteY10" fmla="*/ 40719 h 459914"/>
                <a:gd name="connsiteX11" fmla="*/ 362141 w 362140"/>
                <a:gd name="connsiteY11" fmla="*/ 47863 h 459914"/>
                <a:gd name="connsiteX12" fmla="*/ 362141 w 362140"/>
                <a:gd name="connsiteY12" fmla="*/ 194358 h 459914"/>
                <a:gd name="connsiteX13" fmla="*/ 262890 w 362140"/>
                <a:gd name="connsiteY13" fmla="*/ 398574 h 459914"/>
                <a:gd name="connsiteX14" fmla="*/ 187071 w 362140"/>
                <a:gd name="connsiteY14" fmla="*/ 457914 h 459914"/>
                <a:gd name="connsiteX15" fmla="*/ 181166 w 362140"/>
                <a:gd name="connsiteY15" fmla="*/ 459915 h 459914"/>
                <a:gd name="connsiteX16" fmla="*/ 19050 w 362140"/>
                <a:gd name="connsiteY16" fmla="*/ 58531 h 459914"/>
                <a:gd name="connsiteX17" fmla="*/ 19050 w 362140"/>
                <a:gd name="connsiteY17" fmla="*/ 194358 h 459914"/>
                <a:gd name="connsiteX18" fmla="*/ 110966 w 362140"/>
                <a:gd name="connsiteY18" fmla="*/ 383524 h 459914"/>
                <a:gd name="connsiteX19" fmla="*/ 180975 w 362140"/>
                <a:gd name="connsiteY19" fmla="*/ 438293 h 459914"/>
                <a:gd name="connsiteX20" fmla="*/ 250984 w 362140"/>
                <a:gd name="connsiteY20" fmla="*/ 383524 h 459914"/>
                <a:gd name="connsiteX21" fmla="*/ 342900 w 362140"/>
                <a:gd name="connsiteY21" fmla="*/ 194358 h 459914"/>
                <a:gd name="connsiteX22" fmla="*/ 342900 w 362140"/>
                <a:gd name="connsiteY22" fmla="*/ 58531 h 459914"/>
                <a:gd name="connsiteX23" fmla="*/ 180975 w 362140"/>
                <a:gd name="connsiteY23" fmla="*/ 21669 h 459914"/>
                <a:gd name="connsiteX24" fmla="*/ 19050 w 362140"/>
                <a:gd name="connsiteY24" fmla="*/ 58531 h 45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62140" h="459914">
                  <a:moveTo>
                    <a:pt x="180975" y="459915"/>
                  </a:moveTo>
                  <a:cubicBezTo>
                    <a:pt x="178880" y="459915"/>
                    <a:pt x="176784" y="459248"/>
                    <a:pt x="175069" y="457914"/>
                  </a:cubicBezTo>
                  <a:lnTo>
                    <a:pt x="99251" y="398574"/>
                  </a:lnTo>
                  <a:cubicBezTo>
                    <a:pt x="36195" y="349234"/>
                    <a:pt x="0" y="274749"/>
                    <a:pt x="0" y="194358"/>
                  </a:cubicBezTo>
                  <a:lnTo>
                    <a:pt x="0" y="47863"/>
                  </a:lnTo>
                  <a:cubicBezTo>
                    <a:pt x="0" y="45101"/>
                    <a:pt x="1143" y="42529"/>
                    <a:pt x="3239" y="40719"/>
                  </a:cubicBezTo>
                  <a:cubicBezTo>
                    <a:pt x="5334" y="38910"/>
                    <a:pt x="8001" y="38052"/>
                    <a:pt x="10763" y="38433"/>
                  </a:cubicBezTo>
                  <a:cubicBezTo>
                    <a:pt x="80582" y="47101"/>
                    <a:pt x="134303" y="35290"/>
                    <a:pt x="175069" y="2143"/>
                  </a:cubicBezTo>
                  <a:cubicBezTo>
                    <a:pt x="178594" y="-714"/>
                    <a:pt x="183547" y="-714"/>
                    <a:pt x="187071" y="2143"/>
                  </a:cubicBezTo>
                  <a:cubicBezTo>
                    <a:pt x="227743" y="35290"/>
                    <a:pt x="281464" y="47101"/>
                    <a:pt x="351377" y="38433"/>
                  </a:cubicBezTo>
                  <a:cubicBezTo>
                    <a:pt x="354044" y="38052"/>
                    <a:pt x="356807" y="38910"/>
                    <a:pt x="358902" y="40719"/>
                  </a:cubicBezTo>
                  <a:cubicBezTo>
                    <a:pt x="360902" y="42529"/>
                    <a:pt x="362141" y="45101"/>
                    <a:pt x="362141" y="47863"/>
                  </a:cubicBezTo>
                  <a:lnTo>
                    <a:pt x="362141" y="194358"/>
                  </a:lnTo>
                  <a:cubicBezTo>
                    <a:pt x="362141" y="274749"/>
                    <a:pt x="325946" y="349139"/>
                    <a:pt x="262890" y="398574"/>
                  </a:cubicBezTo>
                  <a:lnTo>
                    <a:pt x="187071" y="457914"/>
                  </a:lnTo>
                  <a:cubicBezTo>
                    <a:pt x="185356" y="459248"/>
                    <a:pt x="183261" y="459915"/>
                    <a:pt x="181166" y="459915"/>
                  </a:cubicBezTo>
                  <a:close/>
                  <a:moveTo>
                    <a:pt x="19050" y="58531"/>
                  </a:moveTo>
                  <a:lnTo>
                    <a:pt x="19050" y="194358"/>
                  </a:lnTo>
                  <a:cubicBezTo>
                    <a:pt x="19050" y="268843"/>
                    <a:pt x="52578" y="337804"/>
                    <a:pt x="110966" y="383524"/>
                  </a:cubicBezTo>
                  <a:lnTo>
                    <a:pt x="180975" y="438293"/>
                  </a:lnTo>
                  <a:lnTo>
                    <a:pt x="250984" y="383524"/>
                  </a:lnTo>
                  <a:cubicBezTo>
                    <a:pt x="309372" y="337804"/>
                    <a:pt x="342900" y="268843"/>
                    <a:pt x="342900" y="194358"/>
                  </a:cubicBezTo>
                  <a:lnTo>
                    <a:pt x="342900" y="58531"/>
                  </a:lnTo>
                  <a:cubicBezTo>
                    <a:pt x="276035" y="65103"/>
                    <a:pt x="222885" y="53007"/>
                    <a:pt x="180975" y="21669"/>
                  </a:cubicBezTo>
                  <a:cubicBezTo>
                    <a:pt x="139065" y="53007"/>
                    <a:pt x="85916" y="65103"/>
                    <a:pt x="19050" y="585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D3E37E8-7183-0433-9853-295518201D0F}"/>
                </a:ext>
              </a:extLst>
            </p:cNvPr>
            <p:cNvSpPr/>
            <p:nvPr/>
          </p:nvSpPr>
          <p:spPr>
            <a:xfrm>
              <a:off x="1342636" y="4601441"/>
              <a:ext cx="171307" cy="123753"/>
            </a:xfrm>
            <a:custGeom>
              <a:avLst/>
              <a:gdLst>
                <a:gd name="connsiteX0" fmla="*/ 57174 w 171307"/>
                <a:gd name="connsiteY0" fmla="*/ 123754 h 123753"/>
                <a:gd name="connsiteX1" fmla="*/ 50411 w 171307"/>
                <a:gd name="connsiteY1" fmla="*/ 120991 h 123753"/>
                <a:gd name="connsiteX2" fmla="*/ 2786 w 171307"/>
                <a:gd name="connsiteY2" fmla="*/ 73366 h 123753"/>
                <a:gd name="connsiteX3" fmla="*/ 2786 w 171307"/>
                <a:gd name="connsiteY3" fmla="*/ 59936 h 123753"/>
                <a:gd name="connsiteX4" fmla="*/ 16216 w 171307"/>
                <a:gd name="connsiteY4" fmla="*/ 59936 h 123753"/>
                <a:gd name="connsiteX5" fmla="*/ 57079 w 171307"/>
                <a:gd name="connsiteY5" fmla="*/ 100798 h 123753"/>
                <a:gd name="connsiteX6" fmla="*/ 155091 w 171307"/>
                <a:gd name="connsiteY6" fmla="*/ 2786 h 123753"/>
                <a:gd name="connsiteX7" fmla="*/ 168521 w 171307"/>
                <a:gd name="connsiteY7" fmla="*/ 2786 h 123753"/>
                <a:gd name="connsiteX8" fmla="*/ 168521 w 171307"/>
                <a:gd name="connsiteY8" fmla="*/ 16216 h 123753"/>
                <a:gd name="connsiteX9" fmla="*/ 63746 w 171307"/>
                <a:gd name="connsiteY9" fmla="*/ 120991 h 123753"/>
                <a:gd name="connsiteX10" fmla="*/ 56983 w 171307"/>
                <a:gd name="connsiteY10" fmla="*/ 123754 h 12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307" h="123753">
                  <a:moveTo>
                    <a:pt x="57174" y="123754"/>
                  </a:moveTo>
                  <a:cubicBezTo>
                    <a:pt x="54697" y="123754"/>
                    <a:pt x="52316" y="122801"/>
                    <a:pt x="50411" y="120991"/>
                  </a:cubicBezTo>
                  <a:lnTo>
                    <a:pt x="2786" y="73366"/>
                  </a:lnTo>
                  <a:cubicBezTo>
                    <a:pt x="-929" y="69652"/>
                    <a:pt x="-929" y="63651"/>
                    <a:pt x="2786" y="59936"/>
                  </a:cubicBezTo>
                  <a:cubicBezTo>
                    <a:pt x="6501" y="56221"/>
                    <a:pt x="12502" y="56221"/>
                    <a:pt x="16216" y="59936"/>
                  </a:cubicBezTo>
                  <a:lnTo>
                    <a:pt x="57079" y="100798"/>
                  </a:lnTo>
                  <a:lnTo>
                    <a:pt x="155091" y="2786"/>
                  </a:lnTo>
                  <a:cubicBezTo>
                    <a:pt x="158806" y="-929"/>
                    <a:pt x="164806" y="-929"/>
                    <a:pt x="168521" y="2786"/>
                  </a:cubicBezTo>
                  <a:cubicBezTo>
                    <a:pt x="172236" y="6501"/>
                    <a:pt x="172236" y="12502"/>
                    <a:pt x="168521" y="16216"/>
                  </a:cubicBezTo>
                  <a:lnTo>
                    <a:pt x="63746" y="120991"/>
                  </a:lnTo>
                  <a:cubicBezTo>
                    <a:pt x="61841" y="122896"/>
                    <a:pt x="59460" y="123754"/>
                    <a:pt x="56983" y="123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E9A592D-22BC-90F6-820E-C76A58957D97}"/>
              </a:ext>
            </a:extLst>
          </p:cNvPr>
          <p:cNvGrpSpPr/>
          <p:nvPr/>
        </p:nvGrpSpPr>
        <p:grpSpPr>
          <a:xfrm>
            <a:off x="7777220" y="3985250"/>
            <a:ext cx="1145666" cy="1442726"/>
            <a:chOff x="7777220" y="3985250"/>
            <a:chExt cx="1145666" cy="1442726"/>
          </a:xfrm>
        </p:grpSpPr>
        <p:grpSp>
          <p:nvGrpSpPr>
            <p:cNvPr id="4" name="Cybersecurity">
              <a:extLst>
                <a:ext uri="{FF2B5EF4-FFF2-40B4-BE49-F238E27FC236}">
                  <a16:creationId xmlns:a16="http://schemas.microsoft.com/office/drawing/2014/main" id="{F16E04FE-89E7-B040-A7FF-D3534F2C3D10}"/>
                </a:ext>
              </a:extLst>
            </p:cNvPr>
            <p:cNvGrpSpPr/>
            <p:nvPr/>
          </p:nvGrpSpPr>
          <p:grpSpPr>
            <a:xfrm>
              <a:off x="8028691" y="4442484"/>
              <a:ext cx="573526" cy="573406"/>
              <a:chOff x="4149666" y="3394087"/>
              <a:chExt cx="457200" cy="457104"/>
            </a:xfrm>
            <a:solidFill>
              <a:schemeClr val="bg1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8CEDB058-EE53-29E6-0EF9-F3C66834473E}"/>
                  </a:ext>
                </a:extLst>
              </p:cNvPr>
              <p:cNvSpPr/>
              <p:nvPr/>
            </p:nvSpPr>
            <p:spPr>
              <a:xfrm>
                <a:off x="4149666" y="3428391"/>
                <a:ext cx="238220" cy="422800"/>
              </a:xfrm>
              <a:custGeom>
                <a:avLst/>
                <a:gdLst>
                  <a:gd name="connsiteX0" fmla="*/ 228600 w 238220"/>
                  <a:gd name="connsiteY0" fmla="*/ 422801 h 422800"/>
                  <a:gd name="connsiteX1" fmla="*/ 0 w 238220"/>
                  <a:gd name="connsiteY1" fmla="*/ 194201 h 422800"/>
                  <a:gd name="connsiteX2" fmla="*/ 105537 w 238220"/>
                  <a:gd name="connsiteY2" fmla="*/ 1510 h 422800"/>
                  <a:gd name="connsiteX3" fmla="*/ 118681 w 238220"/>
                  <a:gd name="connsiteY3" fmla="*/ 4367 h 422800"/>
                  <a:gd name="connsiteX4" fmla="*/ 115824 w 238220"/>
                  <a:gd name="connsiteY4" fmla="*/ 17512 h 422800"/>
                  <a:gd name="connsiteX5" fmla="*/ 19145 w 238220"/>
                  <a:gd name="connsiteY5" fmla="*/ 194106 h 422800"/>
                  <a:gd name="connsiteX6" fmla="*/ 228695 w 238220"/>
                  <a:gd name="connsiteY6" fmla="*/ 403656 h 422800"/>
                  <a:gd name="connsiteX7" fmla="*/ 238220 w 238220"/>
                  <a:gd name="connsiteY7" fmla="*/ 413181 h 422800"/>
                  <a:gd name="connsiteX8" fmla="*/ 228695 w 238220"/>
                  <a:gd name="connsiteY8" fmla="*/ 422706 h 42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220" h="422800">
                    <a:moveTo>
                      <a:pt x="228600" y="422801"/>
                    </a:moveTo>
                    <a:cubicBezTo>
                      <a:pt x="102584" y="422801"/>
                      <a:pt x="0" y="320217"/>
                      <a:pt x="0" y="194201"/>
                    </a:cubicBezTo>
                    <a:cubicBezTo>
                      <a:pt x="0" y="115905"/>
                      <a:pt x="39433" y="43801"/>
                      <a:pt x="105537" y="1510"/>
                    </a:cubicBezTo>
                    <a:cubicBezTo>
                      <a:pt x="109918" y="-1348"/>
                      <a:pt x="115824" y="-14"/>
                      <a:pt x="118681" y="4367"/>
                    </a:cubicBezTo>
                    <a:cubicBezTo>
                      <a:pt x="121539" y="8749"/>
                      <a:pt x="120205" y="14654"/>
                      <a:pt x="115824" y="17512"/>
                    </a:cubicBezTo>
                    <a:cubicBezTo>
                      <a:pt x="55245" y="56279"/>
                      <a:pt x="19145" y="122287"/>
                      <a:pt x="19145" y="194106"/>
                    </a:cubicBezTo>
                    <a:cubicBezTo>
                      <a:pt x="19145" y="309644"/>
                      <a:pt x="113157" y="403656"/>
                      <a:pt x="228695" y="403656"/>
                    </a:cubicBezTo>
                    <a:cubicBezTo>
                      <a:pt x="233934" y="403656"/>
                      <a:pt x="238220" y="407942"/>
                      <a:pt x="238220" y="413181"/>
                    </a:cubicBezTo>
                    <a:cubicBezTo>
                      <a:pt x="238220" y="418419"/>
                      <a:pt x="233934" y="422706"/>
                      <a:pt x="228695" y="422706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E5BEFE22-2892-6A37-DD10-1B8E1AB9E5B9}"/>
                  </a:ext>
                </a:extLst>
              </p:cNvPr>
              <p:cNvSpPr/>
              <p:nvPr/>
            </p:nvSpPr>
            <p:spPr>
              <a:xfrm>
                <a:off x="4368741" y="3394087"/>
                <a:ext cx="238125" cy="422814"/>
              </a:xfrm>
              <a:custGeom>
                <a:avLst/>
                <a:gdLst>
                  <a:gd name="connsiteX0" fmla="*/ 127540 w 238125"/>
                  <a:gd name="connsiteY0" fmla="*/ 422720 h 422814"/>
                  <a:gd name="connsiteX1" fmla="*/ 119539 w 238125"/>
                  <a:gd name="connsiteY1" fmla="*/ 418338 h 422814"/>
                  <a:gd name="connsiteX2" fmla="*/ 122396 w 238125"/>
                  <a:gd name="connsiteY2" fmla="*/ 405194 h 422814"/>
                  <a:gd name="connsiteX3" fmla="*/ 219075 w 238125"/>
                  <a:gd name="connsiteY3" fmla="*/ 228600 h 422814"/>
                  <a:gd name="connsiteX4" fmla="*/ 9525 w 238125"/>
                  <a:gd name="connsiteY4" fmla="*/ 19050 h 422814"/>
                  <a:gd name="connsiteX5" fmla="*/ 0 w 238125"/>
                  <a:gd name="connsiteY5" fmla="*/ 9525 h 422814"/>
                  <a:gd name="connsiteX6" fmla="*/ 9525 w 238125"/>
                  <a:gd name="connsiteY6" fmla="*/ 0 h 422814"/>
                  <a:gd name="connsiteX7" fmla="*/ 238125 w 238125"/>
                  <a:gd name="connsiteY7" fmla="*/ 228600 h 422814"/>
                  <a:gd name="connsiteX8" fmla="*/ 132588 w 238125"/>
                  <a:gd name="connsiteY8" fmla="*/ 421291 h 422814"/>
                  <a:gd name="connsiteX9" fmla="*/ 127444 w 238125"/>
                  <a:gd name="connsiteY9" fmla="*/ 422815 h 42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8125" h="422814">
                    <a:moveTo>
                      <a:pt x="127540" y="422720"/>
                    </a:moveTo>
                    <a:cubicBezTo>
                      <a:pt x="124396" y="422720"/>
                      <a:pt x="121348" y="421196"/>
                      <a:pt x="119539" y="418338"/>
                    </a:cubicBezTo>
                    <a:cubicBezTo>
                      <a:pt x="116681" y="413957"/>
                      <a:pt x="118015" y="408051"/>
                      <a:pt x="122396" y="405194"/>
                    </a:cubicBezTo>
                    <a:cubicBezTo>
                      <a:pt x="182975" y="366427"/>
                      <a:pt x="219075" y="300419"/>
                      <a:pt x="219075" y="228600"/>
                    </a:cubicBezTo>
                    <a:cubicBezTo>
                      <a:pt x="219075" y="113062"/>
                      <a:pt x="125063" y="19050"/>
                      <a:pt x="9525" y="19050"/>
                    </a:cubicBezTo>
                    <a:cubicBezTo>
                      <a:pt x="4286" y="19050"/>
                      <a:pt x="0" y="14764"/>
                      <a:pt x="0" y="9525"/>
                    </a:cubicBezTo>
                    <a:cubicBezTo>
                      <a:pt x="0" y="4286"/>
                      <a:pt x="4286" y="0"/>
                      <a:pt x="9525" y="0"/>
                    </a:cubicBezTo>
                    <a:cubicBezTo>
                      <a:pt x="135541" y="0"/>
                      <a:pt x="238125" y="102584"/>
                      <a:pt x="238125" y="228600"/>
                    </a:cubicBezTo>
                    <a:cubicBezTo>
                      <a:pt x="238125" y="306991"/>
                      <a:pt x="198691" y="379000"/>
                      <a:pt x="132588" y="421291"/>
                    </a:cubicBezTo>
                    <a:cubicBezTo>
                      <a:pt x="130969" y="422339"/>
                      <a:pt x="129254" y="422815"/>
                      <a:pt x="127444" y="422815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" name="Graphic 6">
                <a:extLst>
                  <a:ext uri="{FF2B5EF4-FFF2-40B4-BE49-F238E27FC236}">
                    <a16:creationId xmlns:a16="http://schemas.microsoft.com/office/drawing/2014/main" id="{767D6576-EF4B-0BE2-B17B-596F4F8154A2}"/>
                  </a:ext>
                </a:extLst>
              </p:cNvPr>
              <p:cNvGrpSpPr/>
              <p:nvPr/>
            </p:nvGrpSpPr>
            <p:grpSpPr>
              <a:xfrm>
                <a:off x="4250821" y="3461524"/>
                <a:ext cx="254984" cy="288607"/>
                <a:chOff x="4250821" y="3461524"/>
                <a:chExt cx="254984" cy="288607"/>
              </a:xfrm>
              <a:grpFill/>
            </p:grpSpPr>
            <p:grpSp>
              <p:nvGrpSpPr>
                <p:cNvPr id="14" name="Graphic 6">
                  <a:extLst>
                    <a:ext uri="{FF2B5EF4-FFF2-40B4-BE49-F238E27FC236}">
                      <a16:creationId xmlns:a16="http://schemas.microsoft.com/office/drawing/2014/main" id="{C9A61FB1-E005-240A-E5F2-2130C7EB59BE}"/>
                    </a:ext>
                  </a:extLst>
                </p:cNvPr>
                <p:cNvGrpSpPr/>
                <p:nvPr/>
              </p:nvGrpSpPr>
              <p:grpSpPr>
                <a:xfrm>
                  <a:off x="4250821" y="3461524"/>
                  <a:ext cx="254984" cy="288607"/>
                  <a:chOff x="4250821" y="3461524"/>
                  <a:chExt cx="254984" cy="288607"/>
                </a:xfrm>
                <a:grpFill/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7A3A70F7-D43C-674C-0210-142EBDED2EAA}"/>
                      </a:ext>
                    </a:extLst>
                  </p:cNvPr>
                  <p:cNvSpPr/>
                  <p:nvPr/>
                </p:nvSpPr>
                <p:spPr>
                  <a:xfrm>
                    <a:off x="4250821" y="3579444"/>
                    <a:ext cx="254984" cy="170688"/>
                  </a:xfrm>
                  <a:custGeom>
                    <a:avLst/>
                    <a:gdLst>
                      <a:gd name="connsiteX0" fmla="*/ 228600 w 254984"/>
                      <a:gd name="connsiteY0" fmla="*/ 170688 h 170688"/>
                      <a:gd name="connsiteX1" fmla="*/ 26384 w 254984"/>
                      <a:gd name="connsiteY1" fmla="*/ 170688 h 170688"/>
                      <a:gd name="connsiteX2" fmla="*/ 0 w 254984"/>
                      <a:gd name="connsiteY2" fmla="*/ 144304 h 170688"/>
                      <a:gd name="connsiteX3" fmla="*/ 0 w 254984"/>
                      <a:gd name="connsiteY3" fmla="*/ 26384 h 170688"/>
                      <a:gd name="connsiteX4" fmla="*/ 26384 w 254984"/>
                      <a:gd name="connsiteY4" fmla="*/ 0 h 170688"/>
                      <a:gd name="connsiteX5" fmla="*/ 228600 w 254984"/>
                      <a:gd name="connsiteY5" fmla="*/ 0 h 170688"/>
                      <a:gd name="connsiteX6" fmla="*/ 254984 w 254984"/>
                      <a:gd name="connsiteY6" fmla="*/ 26384 h 170688"/>
                      <a:gd name="connsiteX7" fmla="*/ 254984 w 254984"/>
                      <a:gd name="connsiteY7" fmla="*/ 144304 h 170688"/>
                      <a:gd name="connsiteX8" fmla="*/ 228600 w 254984"/>
                      <a:gd name="connsiteY8" fmla="*/ 170688 h 170688"/>
                      <a:gd name="connsiteX9" fmla="*/ 26384 w 254984"/>
                      <a:gd name="connsiteY9" fmla="*/ 19050 h 170688"/>
                      <a:gd name="connsiteX10" fmla="*/ 19050 w 254984"/>
                      <a:gd name="connsiteY10" fmla="*/ 26384 h 170688"/>
                      <a:gd name="connsiteX11" fmla="*/ 19050 w 254984"/>
                      <a:gd name="connsiteY11" fmla="*/ 144304 h 170688"/>
                      <a:gd name="connsiteX12" fmla="*/ 26384 w 254984"/>
                      <a:gd name="connsiteY12" fmla="*/ 151638 h 170688"/>
                      <a:gd name="connsiteX13" fmla="*/ 228600 w 254984"/>
                      <a:gd name="connsiteY13" fmla="*/ 151638 h 170688"/>
                      <a:gd name="connsiteX14" fmla="*/ 235934 w 254984"/>
                      <a:gd name="connsiteY14" fmla="*/ 144304 h 170688"/>
                      <a:gd name="connsiteX15" fmla="*/ 235934 w 254984"/>
                      <a:gd name="connsiteY15" fmla="*/ 26384 h 170688"/>
                      <a:gd name="connsiteX16" fmla="*/ 228600 w 254984"/>
                      <a:gd name="connsiteY16" fmla="*/ 19050 h 170688"/>
                      <a:gd name="connsiteX17" fmla="*/ 26384 w 254984"/>
                      <a:gd name="connsiteY17" fmla="*/ 19050 h 170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4984" h="170688">
                        <a:moveTo>
                          <a:pt x="228600" y="170688"/>
                        </a:moveTo>
                        <a:lnTo>
                          <a:pt x="26384" y="170688"/>
                        </a:lnTo>
                        <a:cubicBezTo>
                          <a:pt x="11811" y="170688"/>
                          <a:pt x="0" y="158877"/>
                          <a:pt x="0" y="144304"/>
                        </a:cubicBezTo>
                        <a:lnTo>
                          <a:pt x="0" y="26384"/>
                        </a:lnTo>
                        <a:cubicBezTo>
                          <a:pt x="0" y="11811"/>
                          <a:pt x="11811" y="0"/>
                          <a:pt x="26384" y="0"/>
                        </a:cubicBezTo>
                        <a:lnTo>
                          <a:pt x="228600" y="0"/>
                        </a:lnTo>
                        <a:cubicBezTo>
                          <a:pt x="243173" y="0"/>
                          <a:pt x="254984" y="11811"/>
                          <a:pt x="254984" y="26384"/>
                        </a:cubicBezTo>
                        <a:lnTo>
                          <a:pt x="254984" y="144304"/>
                        </a:lnTo>
                        <a:cubicBezTo>
                          <a:pt x="254984" y="158877"/>
                          <a:pt x="243173" y="170688"/>
                          <a:pt x="228600" y="170688"/>
                        </a:cubicBezTo>
                        <a:close/>
                        <a:moveTo>
                          <a:pt x="26384" y="19050"/>
                        </a:moveTo>
                        <a:cubicBezTo>
                          <a:pt x="22384" y="19050"/>
                          <a:pt x="19050" y="22384"/>
                          <a:pt x="19050" y="26384"/>
                        </a:cubicBezTo>
                        <a:lnTo>
                          <a:pt x="19050" y="144304"/>
                        </a:lnTo>
                        <a:cubicBezTo>
                          <a:pt x="19050" y="148304"/>
                          <a:pt x="22384" y="151638"/>
                          <a:pt x="26384" y="151638"/>
                        </a:cubicBezTo>
                        <a:lnTo>
                          <a:pt x="228600" y="151638"/>
                        </a:lnTo>
                        <a:cubicBezTo>
                          <a:pt x="232600" y="151638"/>
                          <a:pt x="235934" y="148304"/>
                          <a:pt x="235934" y="144304"/>
                        </a:cubicBezTo>
                        <a:lnTo>
                          <a:pt x="235934" y="26384"/>
                        </a:lnTo>
                        <a:cubicBezTo>
                          <a:pt x="235934" y="22384"/>
                          <a:pt x="232600" y="19050"/>
                          <a:pt x="228600" y="19050"/>
                        </a:cubicBezTo>
                        <a:lnTo>
                          <a:pt x="26384" y="19050"/>
                        </a:lnTo>
                        <a:close/>
                      </a:path>
                    </a:pathLst>
                  </a:custGeom>
                  <a:grpFill/>
                  <a:ln w="19050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12C25D65-61FD-920A-224D-817F6AC3EA3D}"/>
                      </a:ext>
                    </a:extLst>
                  </p:cNvPr>
                  <p:cNvSpPr/>
                  <p:nvPr/>
                </p:nvSpPr>
                <p:spPr>
                  <a:xfrm>
                    <a:off x="4301399" y="3461524"/>
                    <a:ext cx="86486" cy="136969"/>
                  </a:xfrm>
                  <a:custGeom>
                    <a:avLst/>
                    <a:gdLst>
                      <a:gd name="connsiteX0" fmla="*/ 9525 w 86486"/>
                      <a:gd name="connsiteY0" fmla="*/ 136970 h 136969"/>
                      <a:gd name="connsiteX1" fmla="*/ 0 w 86486"/>
                      <a:gd name="connsiteY1" fmla="*/ 127445 h 136969"/>
                      <a:gd name="connsiteX2" fmla="*/ 0 w 86486"/>
                      <a:gd name="connsiteY2" fmla="*/ 75057 h 136969"/>
                      <a:gd name="connsiteX3" fmla="*/ 76962 w 86486"/>
                      <a:gd name="connsiteY3" fmla="*/ 0 h 136969"/>
                      <a:gd name="connsiteX4" fmla="*/ 86487 w 86486"/>
                      <a:gd name="connsiteY4" fmla="*/ 9525 h 136969"/>
                      <a:gd name="connsiteX5" fmla="*/ 76962 w 86486"/>
                      <a:gd name="connsiteY5" fmla="*/ 19050 h 136969"/>
                      <a:gd name="connsiteX6" fmla="*/ 19050 w 86486"/>
                      <a:gd name="connsiteY6" fmla="*/ 75057 h 136969"/>
                      <a:gd name="connsiteX7" fmla="*/ 19050 w 86486"/>
                      <a:gd name="connsiteY7" fmla="*/ 127445 h 136969"/>
                      <a:gd name="connsiteX8" fmla="*/ 9525 w 86486"/>
                      <a:gd name="connsiteY8" fmla="*/ 136970 h 1369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6486" h="136969">
                        <a:moveTo>
                          <a:pt x="9525" y="136970"/>
                        </a:moveTo>
                        <a:cubicBezTo>
                          <a:pt x="4286" y="136970"/>
                          <a:pt x="0" y="132683"/>
                          <a:pt x="0" y="127445"/>
                        </a:cubicBezTo>
                        <a:lnTo>
                          <a:pt x="0" y="75057"/>
                        </a:lnTo>
                        <a:cubicBezTo>
                          <a:pt x="0" y="49054"/>
                          <a:pt x="16097" y="0"/>
                          <a:pt x="76962" y="0"/>
                        </a:cubicBezTo>
                        <a:cubicBezTo>
                          <a:pt x="82201" y="0"/>
                          <a:pt x="86487" y="4286"/>
                          <a:pt x="86487" y="9525"/>
                        </a:cubicBezTo>
                        <a:cubicBezTo>
                          <a:pt x="86487" y="14764"/>
                          <a:pt x="82201" y="19050"/>
                          <a:pt x="76962" y="19050"/>
                        </a:cubicBezTo>
                        <a:cubicBezTo>
                          <a:pt x="19717" y="19050"/>
                          <a:pt x="19050" y="72771"/>
                          <a:pt x="19050" y="75057"/>
                        </a:cubicBezTo>
                        <a:lnTo>
                          <a:pt x="19050" y="127445"/>
                        </a:lnTo>
                        <a:cubicBezTo>
                          <a:pt x="19050" y="132683"/>
                          <a:pt x="14764" y="136970"/>
                          <a:pt x="9525" y="136970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227466DE-5EB8-B245-E696-5D0D1A8F8CBD}"/>
                    </a:ext>
                  </a:extLst>
                </p:cNvPr>
                <p:cNvSpPr/>
                <p:nvPr/>
              </p:nvSpPr>
              <p:spPr>
                <a:xfrm>
                  <a:off x="4368741" y="3461524"/>
                  <a:ext cx="86486" cy="136969"/>
                </a:xfrm>
                <a:custGeom>
                  <a:avLst/>
                  <a:gdLst>
                    <a:gd name="connsiteX0" fmla="*/ 76962 w 86486"/>
                    <a:gd name="connsiteY0" fmla="*/ 136970 h 136969"/>
                    <a:gd name="connsiteX1" fmla="*/ 67437 w 86486"/>
                    <a:gd name="connsiteY1" fmla="*/ 127445 h 136969"/>
                    <a:gd name="connsiteX2" fmla="*/ 67437 w 86486"/>
                    <a:gd name="connsiteY2" fmla="*/ 75057 h 136969"/>
                    <a:gd name="connsiteX3" fmla="*/ 9525 w 86486"/>
                    <a:gd name="connsiteY3" fmla="*/ 19050 h 136969"/>
                    <a:gd name="connsiteX4" fmla="*/ 0 w 86486"/>
                    <a:gd name="connsiteY4" fmla="*/ 9525 h 136969"/>
                    <a:gd name="connsiteX5" fmla="*/ 9525 w 86486"/>
                    <a:gd name="connsiteY5" fmla="*/ 0 h 136969"/>
                    <a:gd name="connsiteX6" fmla="*/ 86487 w 86486"/>
                    <a:gd name="connsiteY6" fmla="*/ 75057 h 136969"/>
                    <a:gd name="connsiteX7" fmla="*/ 86487 w 86486"/>
                    <a:gd name="connsiteY7" fmla="*/ 127445 h 136969"/>
                    <a:gd name="connsiteX8" fmla="*/ 76962 w 86486"/>
                    <a:gd name="connsiteY8" fmla="*/ 136970 h 136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486" h="136969">
                      <a:moveTo>
                        <a:pt x="76962" y="136970"/>
                      </a:moveTo>
                      <a:cubicBezTo>
                        <a:pt x="71723" y="136970"/>
                        <a:pt x="67437" y="132683"/>
                        <a:pt x="67437" y="127445"/>
                      </a:cubicBezTo>
                      <a:lnTo>
                        <a:pt x="67437" y="75057"/>
                      </a:lnTo>
                      <a:cubicBezTo>
                        <a:pt x="67437" y="69342"/>
                        <a:pt x="65437" y="19050"/>
                        <a:pt x="9525" y="19050"/>
                      </a:cubicBezTo>
                      <a:cubicBezTo>
                        <a:pt x="4286" y="19050"/>
                        <a:pt x="0" y="14764"/>
                        <a:pt x="0" y="9525"/>
                      </a:cubicBezTo>
                      <a:cubicBezTo>
                        <a:pt x="0" y="4286"/>
                        <a:pt x="4286" y="0"/>
                        <a:pt x="9525" y="0"/>
                      </a:cubicBezTo>
                      <a:cubicBezTo>
                        <a:pt x="70390" y="0"/>
                        <a:pt x="86487" y="49054"/>
                        <a:pt x="86487" y="75057"/>
                      </a:cubicBezTo>
                      <a:lnTo>
                        <a:pt x="86487" y="127445"/>
                      </a:lnTo>
                      <a:cubicBezTo>
                        <a:pt x="86487" y="132683"/>
                        <a:pt x="82201" y="136970"/>
                        <a:pt x="76962" y="136970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8AAAC9B-1D93-57F1-FBBB-30A9F93BE266}"/>
                  </a:ext>
                </a:extLst>
              </p:cNvPr>
              <p:cNvSpPr/>
              <p:nvPr/>
            </p:nvSpPr>
            <p:spPr>
              <a:xfrm>
                <a:off x="4233962" y="3410851"/>
                <a:ext cx="52768" cy="52768"/>
              </a:xfrm>
              <a:custGeom>
                <a:avLst/>
                <a:gdLst>
                  <a:gd name="connsiteX0" fmla="*/ 26384 w 52768"/>
                  <a:gd name="connsiteY0" fmla="*/ 52769 h 52768"/>
                  <a:gd name="connsiteX1" fmla="*/ 0 w 52768"/>
                  <a:gd name="connsiteY1" fmla="*/ 26384 h 52768"/>
                  <a:gd name="connsiteX2" fmla="*/ 26384 w 52768"/>
                  <a:gd name="connsiteY2" fmla="*/ 0 h 52768"/>
                  <a:gd name="connsiteX3" fmla="*/ 52769 w 52768"/>
                  <a:gd name="connsiteY3" fmla="*/ 26384 h 52768"/>
                  <a:gd name="connsiteX4" fmla="*/ 26384 w 52768"/>
                  <a:gd name="connsiteY4" fmla="*/ 52769 h 52768"/>
                  <a:gd name="connsiteX5" fmla="*/ 26384 w 52768"/>
                  <a:gd name="connsiteY5" fmla="*/ 19050 h 52768"/>
                  <a:gd name="connsiteX6" fmla="*/ 19050 w 52768"/>
                  <a:gd name="connsiteY6" fmla="*/ 26384 h 52768"/>
                  <a:gd name="connsiteX7" fmla="*/ 26384 w 52768"/>
                  <a:gd name="connsiteY7" fmla="*/ 33719 h 52768"/>
                  <a:gd name="connsiteX8" fmla="*/ 33719 w 52768"/>
                  <a:gd name="connsiteY8" fmla="*/ 26384 h 52768"/>
                  <a:gd name="connsiteX9" fmla="*/ 26384 w 52768"/>
                  <a:gd name="connsiteY9" fmla="*/ 19050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768" h="52768">
                    <a:moveTo>
                      <a:pt x="26384" y="52769"/>
                    </a:moveTo>
                    <a:cubicBezTo>
                      <a:pt x="11811" y="52769"/>
                      <a:pt x="0" y="40958"/>
                      <a:pt x="0" y="26384"/>
                    </a:cubicBezTo>
                    <a:cubicBezTo>
                      <a:pt x="0" y="11811"/>
                      <a:pt x="11811" y="0"/>
                      <a:pt x="26384" y="0"/>
                    </a:cubicBezTo>
                    <a:cubicBezTo>
                      <a:pt x="40958" y="0"/>
                      <a:pt x="52769" y="11811"/>
                      <a:pt x="52769" y="26384"/>
                    </a:cubicBezTo>
                    <a:cubicBezTo>
                      <a:pt x="52769" y="40958"/>
                      <a:pt x="40958" y="52769"/>
                      <a:pt x="26384" y="52769"/>
                    </a:cubicBezTo>
                    <a:close/>
                    <a:moveTo>
                      <a:pt x="26384" y="19050"/>
                    </a:moveTo>
                    <a:cubicBezTo>
                      <a:pt x="22384" y="19050"/>
                      <a:pt x="19050" y="22384"/>
                      <a:pt x="19050" y="26384"/>
                    </a:cubicBezTo>
                    <a:cubicBezTo>
                      <a:pt x="19050" y="30385"/>
                      <a:pt x="22384" y="33719"/>
                      <a:pt x="26384" y="33719"/>
                    </a:cubicBezTo>
                    <a:cubicBezTo>
                      <a:pt x="30385" y="33719"/>
                      <a:pt x="33719" y="30385"/>
                      <a:pt x="33719" y="26384"/>
                    </a:cubicBezTo>
                    <a:cubicBezTo>
                      <a:pt x="33719" y="22384"/>
                      <a:pt x="30385" y="19050"/>
                      <a:pt x="26384" y="19050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6939833-7490-22CC-DE94-673C05E40CF4}"/>
                  </a:ext>
                </a:extLst>
              </p:cNvPr>
              <p:cNvSpPr/>
              <p:nvPr/>
            </p:nvSpPr>
            <p:spPr>
              <a:xfrm>
                <a:off x="4469896" y="3781659"/>
                <a:ext cx="52768" cy="52768"/>
              </a:xfrm>
              <a:custGeom>
                <a:avLst/>
                <a:gdLst>
                  <a:gd name="connsiteX0" fmla="*/ 26384 w 52768"/>
                  <a:gd name="connsiteY0" fmla="*/ 52769 h 52768"/>
                  <a:gd name="connsiteX1" fmla="*/ 0 w 52768"/>
                  <a:gd name="connsiteY1" fmla="*/ 26384 h 52768"/>
                  <a:gd name="connsiteX2" fmla="*/ 26384 w 52768"/>
                  <a:gd name="connsiteY2" fmla="*/ 0 h 52768"/>
                  <a:gd name="connsiteX3" fmla="*/ 52768 w 52768"/>
                  <a:gd name="connsiteY3" fmla="*/ 26384 h 52768"/>
                  <a:gd name="connsiteX4" fmla="*/ 26384 w 52768"/>
                  <a:gd name="connsiteY4" fmla="*/ 52769 h 52768"/>
                  <a:gd name="connsiteX5" fmla="*/ 26384 w 52768"/>
                  <a:gd name="connsiteY5" fmla="*/ 19050 h 52768"/>
                  <a:gd name="connsiteX6" fmla="*/ 19050 w 52768"/>
                  <a:gd name="connsiteY6" fmla="*/ 26384 h 52768"/>
                  <a:gd name="connsiteX7" fmla="*/ 26384 w 52768"/>
                  <a:gd name="connsiteY7" fmla="*/ 33719 h 52768"/>
                  <a:gd name="connsiteX8" fmla="*/ 33718 w 52768"/>
                  <a:gd name="connsiteY8" fmla="*/ 26384 h 52768"/>
                  <a:gd name="connsiteX9" fmla="*/ 26384 w 52768"/>
                  <a:gd name="connsiteY9" fmla="*/ 19050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768" h="52768">
                    <a:moveTo>
                      <a:pt x="26384" y="52769"/>
                    </a:moveTo>
                    <a:cubicBezTo>
                      <a:pt x="11811" y="52769"/>
                      <a:pt x="0" y="40957"/>
                      <a:pt x="0" y="26384"/>
                    </a:cubicBezTo>
                    <a:cubicBezTo>
                      <a:pt x="0" y="11811"/>
                      <a:pt x="11811" y="0"/>
                      <a:pt x="26384" y="0"/>
                    </a:cubicBezTo>
                    <a:cubicBezTo>
                      <a:pt x="40957" y="0"/>
                      <a:pt x="52768" y="11811"/>
                      <a:pt x="52768" y="26384"/>
                    </a:cubicBezTo>
                    <a:cubicBezTo>
                      <a:pt x="52768" y="40957"/>
                      <a:pt x="40957" y="52769"/>
                      <a:pt x="26384" y="52769"/>
                    </a:cubicBezTo>
                    <a:close/>
                    <a:moveTo>
                      <a:pt x="26384" y="19050"/>
                    </a:moveTo>
                    <a:cubicBezTo>
                      <a:pt x="22384" y="19050"/>
                      <a:pt x="19050" y="22384"/>
                      <a:pt x="19050" y="26384"/>
                    </a:cubicBezTo>
                    <a:cubicBezTo>
                      <a:pt x="19050" y="30385"/>
                      <a:pt x="22384" y="33719"/>
                      <a:pt x="26384" y="33719"/>
                    </a:cubicBezTo>
                    <a:cubicBezTo>
                      <a:pt x="30385" y="33719"/>
                      <a:pt x="33718" y="30385"/>
                      <a:pt x="33718" y="26384"/>
                    </a:cubicBezTo>
                    <a:cubicBezTo>
                      <a:pt x="33718" y="22384"/>
                      <a:pt x="30385" y="19050"/>
                      <a:pt x="26384" y="19050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DC1D103-1EDA-4637-DB0F-BB9C83021BF7}"/>
                </a:ext>
              </a:extLst>
            </p:cNvPr>
            <p:cNvSpPr/>
            <p:nvPr/>
          </p:nvSpPr>
          <p:spPr>
            <a:xfrm>
              <a:off x="7777220" y="4183603"/>
              <a:ext cx="751927" cy="1244373"/>
            </a:xfrm>
            <a:custGeom>
              <a:avLst/>
              <a:gdLst>
                <a:gd name="connsiteX0" fmla="*/ 240506 w 250015"/>
                <a:gd name="connsiteY0" fmla="*/ 413658 h 413753"/>
                <a:gd name="connsiteX1" fmla="*/ 238220 w 250015"/>
                <a:gd name="connsiteY1" fmla="*/ 413373 h 413753"/>
                <a:gd name="connsiteX2" fmla="*/ 68675 w 250015"/>
                <a:gd name="connsiteY2" fmla="*/ 372510 h 413753"/>
                <a:gd name="connsiteX3" fmla="*/ 61341 w 250015"/>
                <a:gd name="connsiteY3" fmla="*/ 363271 h 413753"/>
                <a:gd name="connsiteX4" fmla="*/ 61341 w 250015"/>
                <a:gd name="connsiteY4" fmla="*/ 268212 h 413753"/>
                <a:gd name="connsiteX5" fmla="*/ 0 w 250015"/>
                <a:gd name="connsiteY5" fmla="*/ 133814 h 413753"/>
                <a:gd name="connsiteX6" fmla="*/ 57912 w 250015"/>
                <a:gd name="connsiteY6" fmla="*/ 2464 h 413753"/>
                <a:gd name="connsiteX7" fmla="*/ 71342 w 250015"/>
                <a:gd name="connsiteY7" fmla="*/ 3131 h 413753"/>
                <a:gd name="connsiteX8" fmla="*/ 70676 w 250015"/>
                <a:gd name="connsiteY8" fmla="*/ 16561 h 413753"/>
                <a:gd name="connsiteX9" fmla="*/ 19050 w 250015"/>
                <a:gd name="connsiteY9" fmla="*/ 133814 h 413753"/>
                <a:gd name="connsiteX10" fmla="*/ 76962 w 250015"/>
                <a:gd name="connsiteY10" fmla="*/ 256401 h 413753"/>
                <a:gd name="connsiteX11" fmla="*/ 80486 w 250015"/>
                <a:gd name="connsiteY11" fmla="*/ 263830 h 413753"/>
                <a:gd name="connsiteX12" fmla="*/ 80486 w 250015"/>
                <a:gd name="connsiteY12" fmla="*/ 355842 h 413753"/>
                <a:gd name="connsiteX13" fmla="*/ 242697 w 250015"/>
                <a:gd name="connsiteY13" fmla="*/ 394894 h 413753"/>
                <a:gd name="connsiteX14" fmla="*/ 249746 w 250015"/>
                <a:gd name="connsiteY14" fmla="*/ 406419 h 413753"/>
                <a:gd name="connsiteX15" fmla="*/ 240506 w 250015"/>
                <a:gd name="connsiteY15" fmla="*/ 413754 h 41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0015" h="413753">
                  <a:moveTo>
                    <a:pt x="240506" y="413658"/>
                  </a:moveTo>
                  <a:cubicBezTo>
                    <a:pt x="239744" y="413658"/>
                    <a:pt x="238982" y="413658"/>
                    <a:pt x="238220" y="413373"/>
                  </a:cubicBezTo>
                  <a:lnTo>
                    <a:pt x="68675" y="372510"/>
                  </a:lnTo>
                  <a:cubicBezTo>
                    <a:pt x="64389" y="371463"/>
                    <a:pt x="61341" y="367653"/>
                    <a:pt x="61341" y="363271"/>
                  </a:cubicBezTo>
                  <a:lnTo>
                    <a:pt x="61341" y="268212"/>
                  </a:lnTo>
                  <a:cubicBezTo>
                    <a:pt x="22289" y="234779"/>
                    <a:pt x="0" y="186011"/>
                    <a:pt x="0" y="133814"/>
                  </a:cubicBezTo>
                  <a:cubicBezTo>
                    <a:pt x="0" y="81617"/>
                    <a:pt x="21146" y="35802"/>
                    <a:pt x="57912" y="2464"/>
                  </a:cubicBezTo>
                  <a:cubicBezTo>
                    <a:pt x="61817" y="-1060"/>
                    <a:pt x="67818" y="-774"/>
                    <a:pt x="71342" y="3131"/>
                  </a:cubicBezTo>
                  <a:cubicBezTo>
                    <a:pt x="74867" y="7036"/>
                    <a:pt x="74581" y="13037"/>
                    <a:pt x="70676" y="16561"/>
                  </a:cubicBezTo>
                  <a:cubicBezTo>
                    <a:pt x="37814" y="46279"/>
                    <a:pt x="19050" y="89046"/>
                    <a:pt x="19050" y="133814"/>
                  </a:cubicBezTo>
                  <a:cubicBezTo>
                    <a:pt x="19050" y="181820"/>
                    <a:pt x="40195" y="226492"/>
                    <a:pt x="76962" y="256401"/>
                  </a:cubicBezTo>
                  <a:cubicBezTo>
                    <a:pt x="79153" y="258210"/>
                    <a:pt x="80486" y="260877"/>
                    <a:pt x="80486" y="263830"/>
                  </a:cubicBezTo>
                  <a:lnTo>
                    <a:pt x="80486" y="355842"/>
                  </a:lnTo>
                  <a:lnTo>
                    <a:pt x="242697" y="394894"/>
                  </a:lnTo>
                  <a:cubicBezTo>
                    <a:pt x="247841" y="396132"/>
                    <a:pt x="250984" y="401276"/>
                    <a:pt x="249746" y="406419"/>
                  </a:cubicBezTo>
                  <a:cubicBezTo>
                    <a:pt x="248698" y="410801"/>
                    <a:pt x="244793" y="413754"/>
                    <a:pt x="240506" y="41375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39C2ECF-F0A0-9232-E545-036D7CE69AA0}"/>
                </a:ext>
              </a:extLst>
            </p:cNvPr>
            <p:cNvSpPr/>
            <p:nvPr/>
          </p:nvSpPr>
          <p:spPr>
            <a:xfrm>
              <a:off x="8471901" y="4193056"/>
              <a:ext cx="450985" cy="1234634"/>
            </a:xfrm>
            <a:custGeom>
              <a:avLst/>
              <a:gdLst>
                <a:gd name="connsiteX0" fmla="*/ 9525 w 149952"/>
                <a:gd name="connsiteY0" fmla="*/ 410515 h 410515"/>
                <a:gd name="connsiteX1" fmla="*/ 0 w 149952"/>
                <a:gd name="connsiteY1" fmla="*/ 400990 h 410515"/>
                <a:gd name="connsiteX2" fmla="*/ 0 w 149952"/>
                <a:gd name="connsiteY2" fmla="*/ 322980 h 410515"/>
                <a:gd name="connsiteX3" fmla="*/ 9525 w 149952"/>
                <a:gd name="connsiteY3" fmla="*/ 313455 h 410515"/>
                <a:gd name="connsiteX4" fmla="*/ 64675 w 149952"/>
                <a:gd name="connsiteY4" fmla="*/ 313455 h 410515"/>
                <a:gd name="connsiteX5" fmla="*/ 91059 w 149952"/>
                <a:gd name="connsiteY5" fmla="*/ 288309 h 410515"/>
                <a:gd name="connsiteX6" fmla="*/ 91059 w 149952"/>
                <a:gd name="connsiteY6" fmla="*/ 233160 h 410515"/>
                <a:gd name="connsiteX7" fmla="*/ 97250 w 149952"/>
                <a:gd name="connsiteY7" fmla="*/ 224206 h 410515"/>
                <a:gd name="connsiteX8" fmla="*/ 123349 w 149952"/>
                <a:gd name="connsiteY8" fmla="*/ 214491 h 410515"/>
                <a:gd name="connsiteX9" fmla="*/ 130016 w 149952"/>
                <a:gd name="connsiteY9" fmla="*/ 208299 h 410515"/>
                <a:gd name="connsiteX10" fmla="*/ 130207 w 149952"/>
                <a:gd name="connsiteY10" fmla="*/ 200108 h 410515"/>
                <a:gd name="connsiteX11" fmla="*/ 100584 w 149952"/>
                <a:gd name="connsiteY11" fmla="*/ 126099 h 410515"/>
                <a:gd name="connsiteX12" fmla="*/ 99917 w 149952"/>
                <a:gd name="connsiteY12" fmla="*/ 123051 h 410515"/>
                <a:gd name="connsiteX13" fmla="*/ 48863 w 149952"/>
                <a:gd name="connsiteY13" fmla="*/ 16561 h 410515"/>
                <a:gd name="connsiteX14" fmla="*/ 48196 w 149952"/>
                <a:gd name="connsiteY14" fmla="*/ 3131 h 410515"/>
                <a:gd name="connsiteX15" fmla="*/ 61627 w 149952"/>
                <a:gd name="connsiteY15" fmla="*/ 2464 h 410515"/>
                <a:gd name="connsiteX16" fmla="*/ 118777 w 149952"/>
                <a:gd name="connsiteY16" fmla="*/ 120479 h 410515"/>
                <a:gd name="connsiteX17" fmla="*/ 147828 w 149952"/>
                <a:gd name="connsiteY17" fmla="*/ 192964 h 410515"/>
                <a:gd name="connsiteX18" fmla="*/ 147352 w 149952"/>
                <a:gd name="connsiteY18" fmla="*/ 216015 h 410515"/>
                <a:gd name="connsiteX19" fmla="*/ 129921 w 149952"/>
                <a:gd name="connsiteY19" fmla="*/ 232302 h 410515"/>
                <a:gd name="connsiteX20" fmla="*/ 110014 w 149952"/>
                <a:gd name="connsiteY20" fmla="*/ 239732 h 410515"/>
                <a:gd name="connsiteX21" fmla="*/ 110014 w 149952"/>
                <a:gd name="connsiteY21" fmla="*/ 288309 h 410515"/>
                <a:gd name="connsiteX22" fmla="*/ 64580 w 149952"/>
                <a:gd name="connsiteY22" fmla="*/ 332505 h 410515"/>
                <a:gd name="connsiteX23" fmla="*/ 18955 w 149952"/>
                <a:gd name="connsiteY23" fmla="*/ 332505 h 410515"/>
                <a:gd name="connsiteX24" fmla="*/ 18955 w 149952"/>
                <a:gd name="connsiteY24" fmla="*/ 400990 h 410515"/>
                <a:gd name="connsiteX25" fmla="*/ 9430 w 149952"/>
                <a:gd name="connsiteY25" fmla="*/ 410515 h 4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952" h="410515">
                  <a:moveTo>
                    <a:pt x="9525" y="410515"/>
                  </a:moveTo>
                  <a:cubicBezTo>
                    <a:pt x="4286" y="410515"/>
                    <a:pt x="0" y="406229"/>
                    <a:pt x="0" y="400990"/>
                  </a:cubicBezTo>
                  <a:lnTo>
                    <a:pt x="0" y="322980"/>
                  </a:lnTo>
                  <a:cubicBezTo>
                    <a:pt x="0" y="317742"/>
                    <a:pt x="4286" y="313455"/>
                    <a:pt x="9525" y="313455"/>
                  </a:cubicBezTo>
                  <a:lnTo>
                    <a:pt x="64675" y="313455"/>
                  </a:lnTo>
                  <a:cubicBezTo>
                    <a:pt x="79248" y="313455"/>
                    <a:pt x="91059" y="302216"/>
                    <a:pt x="91059" y="288309"/>
                  </a:cubicBezTo>
                  <a:lnTo>
                    <a:pt x="91059" y="233160"/>
                  </a:lnTo>
                  <a:cubicBezTo>
                    <a:pt x="91059" y="229159"/>
                    <a:pt x="93536" y="225635"/>
                    <a:pt x="97250" y="224206"/>
                  </a:cubicBezTo>
                  <a:lnTo>
                    <a:pt x="123349" y="214491"/>
                  </a:lnTo>
                  <a:cubicBezTo>
                    <a:pt x="126397" y="213348"/>
                    <a:pt x="128778" y="211157"/>
                    <a:pt x="130016" y="208299"/>
                  </a:cubicBezTo>
                  <a:cubicBezTo>
                    <a:pt x="131159" y="205632"/>
                    <a:pt x="131254" y="202680"/>
                    <a:pt x="130207" y="200108"/>
                  </a:cubicBezTo>
                  <a:lnTo>
                    <a:pt x="100584" y="126099"/>
                  </a:lnTo>
                  <a:cubicBezTo>
                    <a:pt x="100203" y="125146"/>
                    <a:pt x="100013" y="124098"/>
                    <a:pt x="99917" y="123051"/>
                  </a:cubicBezTo>
                  <a:cubicBezTo>
                    <a:pt x="97917" y="82379"/>
                    <a:pt x="79820" y="44565"/>
                    <a:pt x="48863" y="16561"/>
                  </a:cubicBezTo>
                  <a:cubicBezTo>
                    <a:pt x="44958" y="13037"/>
                    <a:pt x="44672" y="7036"/>
                    <a:pt x="48196" y="3131"/>
                  </a:cubicBezTo>
                  <a:cubicBezTo>
                    <a:pt x="51721" y="-774"/>
                    <a:pt x="57721" y="-1060"/>
                    <a:pt x="61627" y="2464"/>
                  </a:cubicBezTo>
                  <a:cubicBezTo>
                    <a:pt x="95917" y="33516"/>
                    <a:pt x="116110" y="75330"/>
                    <a:pt x="118777" y="120479"/>
                  </a:cubicBezTo>
                  <a:lnTo>
                    <a:pt x="147828" y="192964"/>
                  </a:lnTo>
                  <a:cubicBezTo>
                    <a:pt x="150781" y="200394"/>
                    <a:pt x="150686" y="208585"/>
                    <a:pt x="147352" y="216015"/>
                  </a:cubicBezTo>
                  <a:cubicBezTo>
                    <a:pt x="144018" y="223635"/>
                    <a:pt x="137827" y="229350"/>
                    <a:pt x="129921" y="232302"/>
                  </a:cubicBezTo>
                  <a:lnTo>
                    <a:pt x="110014" y="239732"/>
                  </a:lnTo>
                  <a:lnTo>
                    <a:pt x="110014" y="288309"/>
                  </a:lnTo>
                  <a:cubicBezTo>
                    <a:pt x="110014" y="312693"/>
                    <a:pt x="89630" y="332505"/>
                    <a:pt x="64580" y="332505"/>
                  </a:cubicBezTo>
                  <a:lnTo>
                    <a:pt x="18955" y="332505"/>
                  </a:lnTo>
                  <a:lnTo>
                    <a:pt x="18955" y="400990"/>
                  </a:lnTo>
                  <a:cubicBezTo>
                    <a:pt x="18955" y="406229"/>
                    <a:pt x="14669" y="410515"/>
                    <a:pt x="9430" y="41051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5705A3-D5DC-AAD7-9A9A-F375F686D182}"/>
                </a:ext>
              </a:extLst>
            </p:cNvPr>
            <p:cNvSpPr/>
            <p:nvPr/>
          </p:nvSpPr>
          <p:spPr>
            <a:xfrm>
              <a:off x="8039335" y="3985265"/>
              <a:ext cx="57293" cy="365760"/>
            </a:xfrm>
            <a:custGeom>
              <a:avLst/>
              <a:gdLst>
                <a:gd name="connsiteX0" fmla="*/ 9525 w 19050"/>
                <a:gd name="connsiteY0" fmla="*/ 194596 h 194595"/>
                <a:gd name="connsiteX1" fmla="*/ 0 w 19050"/>
                <a:gd name="connsiteY1" fmla="*/ 185071 h 194595"/>
                <a:gd name="connsiteX2" fmla="*/ 0 w 19050"/>
                <a:gd name="connsiteY2" fmla="*/ 9525 h 194595"/>
                <a:gd name="connsiteX3" fmla="*/ 9525 w 19050"/>
                <a:gd name="connsiteY3" fmla="*/ 0 h 194595"/>
                <a:gd name="connsiteX4" fmla="*/ 19050 w 19050"/>
                <a:gd name="connsiteY4" fmla="*/ 9525 h 194595"/>
                <a:gd name="connsiteX5" fmla="*/ 19050 w 19050"/>
                <a:gd name="connsiteY5" fmla="*/ 185071 h 194595"/>
                <a:gd name="connsiteX6" fmla="*/ 9525 w 19050"/>
                <a:gd name="connsiteY6" fmla="*/ 194596 h 19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94595">
                  <a:moveTo>
                    <a:pt x="9525" y="194596"/>
                  </a:moveTo>
                  <a:cubicBezTo>
                    <a:pt x="4286" y="194596"/>
                    <a:pt x="0" y="190310"/>
                    <a:pt x="0" y="18507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185071"/>
                  </a:lnTo>
                  <a:cubicBezTo>
                    <a:pt x="19050" y="190310"/>
                    <a:pt x="14764" y="194596"/>
                    <a:pt x="9525" y="1945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3D0AF06-6019-7584-93C6-B3A17010A03A}"/>
                </a:ext>
              </a:extLst>
            </p:cNvPr>
            <p:cNvSpPr/>
            <p:nvPr/>
          </p:nvSpPr>
          <p:spPr>
            <a:xfrm>
              <a:off x="7929031" y="3985250"/>
              <a:ext cx="167615" cy="152130"/>
            </a:xfrm>
            <a:custGeom>
              <a:avLst/>
              <a:gdLst>
                <a:gd name="connsiteX0" fmla="*/ 9530 w 55732"/>
                <a:gd name="connsiteY0" fmla="*/ 50583 h 50583"/>
                <a:gd name="connsiteX1" fmla="*/ 2291 w 55732"/>
                <a:gd name="connsiteY1" fmla="*/ 47249 h 50583"/>
                <a:gd name="connsiteX2" fmla="*/ 3339 w 55732"/>
                <a:gd name="connsiteY2" fmla="*/ 33819 h 50583"/>
                <a:gd name="connsiteX3" fmla="*/ 40010 w 55732"/>
                <a:gd name="connsiteY3" fmla="*/ 2291 h 50583"/>
                <a:gd name="connsiteX4" fmla="*/ 53441 w 55732"/>
                <a:gd name="connsiteY4" fmla="*/ 3339 h 50583"/>
                <a:gd name="connsiteX5" fmla="*/ 52393 w 55732"/>
                <a:gd name="connsiteY5" fmla="*/ 16769 h 50583"/>
                <a:gd name="connsiteX6" fmla="*/ 15722 w 55732"/>
                <a:gd name="connsiteY6" fmla="*/ 48297 h 50583"/>
                <a:gd name="connsiteX7" fmla="*/ 9530 w 55732"/>
                <a:gd name="connsiteY7" fmla="*/ 50583 h 5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732" h="50583">
                  <a:moveTo>
                    <a:pt x="9530" y="50583"/>
                  </a:moveTo>
                  <a:cubicBezTo>
                    <a:pt x="6863" y="50583"/>
                    <a:pt x="4196" y="49440"/>
                    <a:pt x="2291" y="47249"/>
                  </a:cubicBezTo>
                  <a:cubicBezTo>
                    <a:pt x="-1138" y="43249"/>
                    <a:pt x="-661" y="37248"/>
                    <a:pt x="3339" y="33819"/>
                  </a:cubicBezTo>
                  <a:lnTo>
                    <a:pt x="40010" y="2291"/>
                  </a:lnTo>
                  <a:cubicBezTo>
                    <a:pt x="44011" y="-1138"/>
                    <a:pt x="50012" y="-661"/>
                    <a:pt x="53441" y="3339"/>
                  </a:cubicBezTo>
                  <a:cubicBezTo>
                    <a:pt x="56870" y="7340"/>
                    <a:pt x="56393" y="13340"/>
                    <a:pt x="52393" y="16769"/>
                  </a:cubicBezTo>
                  <a:lnTo>
                    <a:pt x="15722" y="48297"/>
                  </a:lnTo>
                  <a:cubicBezTo>
                    <a:pt x="13912" y="49821"/>
                    <a:pt x="11721" y="50583"/>
                    <a:pt x="9530" y="5058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5782142-CDAF-57E8-DCE4-711DFB070091}"/>
                </a:ext>
              </a:extLst>
            </p:cNvPr>
            <p:cNvSpPr/>
            <p:nvPr/>
          </p:nvSpPr>
          <p:spPr>
            <a:xfrm>
              <a:off x="8039320" y="3985250"/>
              <a:ext cx="167615" cy="152130"/>
            </a:xfrm>
            <a:custGeom>
              <a:avLst/>
              <a:gdLst>
                <a:gd name="connsiteX0" fmla="*/ 46202 w 55732"/>
                <a:gd name="connsiteY0" fmla="*/ 50583 h 50583"/>
                <a:gd name="connsiteX1" fmla="*/ 40010 w 55732"/>
                <a:gd name="connsiteY1" fmla="*/ 48297 h 50583"/>
                <a:gd name="connsiteX2" fmla="*/ 3339 w 55732"/>
                <a:gd name="connsiteY2" fmla="*/ 16769 h 50583"/>
                <a:gd name="connsiteX3" fmla="*/ 2291 w 55732"/>
                <a:gd name="connsiteY3" fmla="*/ 3339 h 50583"/>
                <a:gd name="connsiteX4" fmla="*/ 15722 w 55732"/>
                <a:gd name="connsiteY4" fmla="*/ 2291 h 50583"/>
                <a:gd name="connsiteX5" fmla="*/ 52393 w 55732"/>
                <a:gd name="connsiteY5" fmla="*/ 33819 h 50583"/>
                <a:gd name="connsiteX6" fmla="*/ 53441 w 55732"/>
                <a:gd name="connsiteY6" fmla="*/ 47249 h 50583"/>
                <a:gd name="connsiteX7" fmla="*/ 46202 w 55732"/>
                <a:gd name="connsiteY7" fmla="*/ 50583 h 5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732" h="50583">
                  <a:moveTo>
                    <a:pt x="46202" y="50583"/>
                  </a:moveTo>
                  <a:cubicBezTo>
                    <a:pt x="44011" y="50583"/>
                    <a:pt x="41820" y="49821"/>
                    <a:pt x="40010" y="48297"/>
                  </a:cubicBezTo>
                  <a:lnTo>
                    <a:pt x="3339" y="16769"/>
                  </a:lnTo>
                  <a:cubicBezTo>
                    <a:pt x="-661" y="13340"/>
                    <a:pt x="-1138" y="7340"/>
                    <a:pt x="2291" y="3339"/>
                  </a:cubicBezTo>
                  <a:cubicBezTo>
                    <a:pt x="5720" y="-661"/>
                    <a:pt x="11721" y="-1138"/>
                    <a:pt x="15722" y="2291"/>
                  </a:cubicBezTo>
                  <a:lnTo>
                    <a:pt x="52393" y="33819"/>
                  </a:lnTo>
                  <a:cubicBezTo>
                    <a:pt x="56393" y="37248"/>
                    <a:pt x="56870" y="43249"/>
                    <a:pt x="53441" y="47249"/>
                  </a:cubicBezTo>
                  <a:cubicBezTo>
                    <a:pt x="51536" y="49440"/>
                    <a:pt x="48869" y="50583"/>
                    <a:pt x="46202" y="5058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18636FD-E9C2-4688-DE86-1581A35A00FA}"/>
                </a:ext>
              </a:extLst>
            </p:cNvPr>
            <p:cNvSpPr/>
            <p:nvPr/>
          </p:nvSpPr>
          <p:spPr>
            <a:xfrm>
              <a:off x="8237856" y="4173323"/>
              <a:ext cx="57293" cy="182879"/>
            </a:xfrm>
            <a:custGeom>
              <a:avLst/>
              <a:gdLst>
                <a:gd name="connsiteX0" fmla="*/ 9525 w 19050"/>
                <a:gd name="connsiteY0" fmla="*/ 116396 h 116395"/>
                <a:gd name="connsiteX1" fmla="*/ 0 w 19050"/>
                <a:gd name="connsiteY1" fmla="*/ 106871 h 116395"/>
                <a:gd name="connsiteX2" fmla="*/ 0 w 19050"/>
                <a:gd name="connsiteY2" fmla="*/ 9525 h 116395"/>
                <a:gd name="connsiteX3" fmla="*/ 9525 w 19050"/>
                <a:gd name="connsiteY3" fmla="*/ 0 h 116395"/>
                <a:gd name="connsiteX4" fmla="*/ 19050 w 19050"/>
                <a:gd name="connsiteY4" fmla="*/ 9525 h 116395"/>
                <a:gd name="connsiteX5" fmla="*/ 19050 w 19050"/>
                <a:gd name="connsiteY5" fmla="*/ 106871 h 116395"/>
                <a:gd name="connsiteX6" fmla="*/ 9525 w 19050"/>
                <a:gd name="connsiteY6" fmla="*/ 116396 h 11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16395">
                  <a:moveTo>
                    <a:pt x="9525" y="116396"/>
                  </a:moveTo>
                  <a:cubicBezTo>
                    <a:pt x="4286" y="116396"/>
                    <a:pt x="0" y="112109"/>
                    <a:pt x="0" y="10687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106871"/>
                  </a:lnTo>
                  <a:cubicBezTo>
                    <a:pt x="19050" y="112109"/>
                    <a:pt x="14764" y="116396"/>
                    <a:pt x="9525" y="1163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5755421-E979-1D31-1C40-DB0BD9885ACE}"/>
                </a:ext>
              </a:extLst>
            </p:cNvPr>
            <p:cNvSpPr/>
            <p:nvPr/>
          </p:nvSpPr>
          <p:spPr>
            <a:xfrm>
              <a:off x="8139092" y="4173389"/>
              <a:ext cx="155991" cy="152045"/>
            </a:xfrm>
            <a:custGeom>
              <a:avLst/>
              <a:gdLst>
                <a:gd name="connsiteX0" fmla="*/ 9503 w 51867"/>
                <a:gd name="connsiteY0" fmla="*/ 50556 h 50555"/>
                <a:gd name="connsiteX1" fmla="*/ 2645 w 51867"/>
                <a:gd name="connsiteY1" fmla="*/ 47603 h 50555"/>
                <a:gd name="connsiteX2" fmla="*/ 2931 w 51867"/>
                <a:gd name="connsiteY2" fmla="*/ 34173 h 50555"/>
                <a:gd name="connsiteX3" fmla="*/ 35792 w 51867"/>
                <a:gd name="connsiteY3" fmla="*/ 2645 h 50555"/>
                <a:gd name="connsiteX4" fmla="*/ 49222 w 51867"/>
                <a:gd name="connsiteY4" fmla="*/ 2931 h 50555"/>
                <a:gd name="connsiteX5" fmla="*/ 48937 w 51867"/>
                <a:gd name="connsiteY5" fmla="*/ 16361 h 50555"/>
                <a:gd name="connsiteX6" fmla="*/ 16075 w 51867"/>
                <a:gd name="connsiteY6" fmla="*/ 47889 h 50555"/>
                <a:gd name="connsiteX7" fmla="*/ 9503 w 51867"/>
                <a:gd name="connsiteY7" fmla="*/ 50556 h 5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55">
                  <a:moveTo>
                    <a:pt x="9503" y="50556"/>
                  </a:moveTo>
                  <a:cubicBezTo>
                    <a:pt x="7027" y="50556"/>
                    <a:pt x="4455" y="49603"/>
                    <a:pt x="2645" y="47603"/>
                  </a:cubicBezTo>
                  <a:cubicBezTo>
                    <a:pt x="-974" y="43793"/>
                    <a:pt x="-879" y="37792"/>
                    <a:pt x="2931" y="34173"/>
                  </a:cubicBezTo>
                  <a:lnTo>
                    <a:pt x="35792" y="2645"/>
                  </a:lnTo>
                  <a:cubicBezTo>
                    <a:pt x="39602" y="-974"/>
                    <a:pt x="45603" y="-879"/>
                    <a:pt x="49222" y="2931"/>
                  </a:cubicBezTo>
                  <a:cubicBezTo>
                    <a:pt x="52842" y="6741"/>
                    <a:pt x="52747" y="12742"/>
                    <a:pt x="48937" y="16361"/>
                  </a:cubicBezTo>
                  <a:lnTo>
                    <a:pt x="16075" y="47889"/>
                  </a:lnTo>
                  <a:cubicBezTo>
                    <a:pt x="14266" y="49699"/>
                    <a:pt x="11884" y="50556"/>
                    <a:pt x="9503" y="5055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D0300C2-294A-35C6-77B9-06371858B60E}"/>
                </a:ext>
              </a:extLst>
            </p:cNvPr>
            <p:cNvSpPr/>
            <p:nvPr/>
          </p:nvSpPr>
          <p:spPr>
            <a:xfrm>
              <a:off x="8237922" y="4173492"/>
              <a:ext cx="155991" cy="151943"/>
            </a:xfrm>
            <a:custGeom>
              <a:avLst/>
              <a:gdLst>
                <a:gd name="connsiteX0" fmla="*/ 42364 w 51867"/>
                <a:gd name="connsiteY0" fmla="*/ 50521 h 50521"/>
                <a:gd name="connsiteX1" fmla="*/ 35792 w 51867"/>
                <a:gd name="connsiteY1" fmla="*/ 47854 h 50521"/>
                <a:gd name="connsiteX2" fmla="*/ 2931 w 51867"/>
                <a:gd name="connsiteY2" fmla="*/ 16326 h 50521"/>
                <a:gd name="connsiteX3" fmla="*/ 2645 w 51867"/>
                <a:gd name="connsiteY3" fmla="*/ 2896 h 50521"/>
                <a:gd name="connsiteX4" fmla="*/ 16075 w 51867"/>
                <a:gd name="connsiteY4" fmla="*/ 2610 h 50521"/>
                <a:gd name="connsiteX5" fmla="*/ 48937 w 51867"/>
                <a:gd name="connsiteY5" fmla="*/ 34138 h 50521"/>
                <a:gd name="connsiteX6" fmla="*/ 49222 w 51867"/>
                <a:gd name="connsiteY6" fmla="*/ 47568 h 50521"/>
                <a:gd name="connsiteX7" fmla="*/ 42364 w 51867"/>
                <a:gd name="connsiteY7" fmla="*/ 50521 h 5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21">
                  <a:moveTo>
                    <a:pt x="42364" y="50521"/>
                  </a:moveTo>
                  <a:cubicBezTo>
                    <a:pt x="39983" y="50521"/>
                    <a:pt x="37602" y="49664"/>
                    <a:pt x="35792" y="47854"/>
                  </a:cubicBezTo>
                  <a:lnTo>
                    <a:pt x="2931" y="16326"/>
                  </a:lnTo>
                  <a:cubicBezTo>
                    <a:pt x="-879" y="12707"/>
                    <a:pt x="-974" y="6611"/>
                    <a:pt x="2645" y="2896"/>
                  </a:cubicBezTo>
                  <a:cubicBezTo>
                    <a:pt x="6265" y="-819"/>
                    <a:pt x="12361" y="-1009"/>
                    <a:pt x="16075" y="2610"/>
                  </a:cubicBezTo>
                  <a:lnTo>
                    <a:pt x="48937" y="34138"/>
                  </a:lnTo>
                  <a:cubicBezTo>
                    <a:pt x="52747" y="37758"/>
                    <a:pt x="52842" y="43854"/>
                    <a:pt x="49222" y="47568"/>
                  </a:cubicBezTo>
                  <a:cubicBezTo>
                    <a:pt x="47317" y="49473"/>
                    <a:pt x="44841" y="50521"/>
                    <a:pt x="42364" y="5052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11700CE-419D-7008-3DF0-D45C648901DB}"/>
                </a:ext>
              </a:extLst>
            </p:cNvPr>
            <p:cNvSpPr/>
            <p:nvPr/>
          </p:nvSpPr>
          <p:spPr>
            <a:xfrm>
              <a:off x="8450070" y="4085194"/>
              <a:ext cx="57293" cy="274320"/>
            </a:xfrm>
            <a:custGeom>
              <a:avLst/>
              <a:gdLst>
                <a:gd name="connsiteX0" fmla="*/ 9525 w 19050"/>
                <a:gd name="connsiteY0" fmla="*/ 264986 h 264985"/>
                <a:gd name="connsiteX1" fmla="*/ 0 w 19050"/>
                <a:gd name="connsiteY1" fmla="*/ 255461 h 264985"/>
                <a:gd name="connsiteX2" fmla="*/ 0 w 19050"/>
                <a:gd name="connsiteY2" fmla="*/ 9525 h 264985"/>
                <a:gd name="connsiteX3" fmla="*/ 9525 w 19050"/>
                <a:gd name="connsiteY3" fmla="*/ 0 h 264985"/>
                <a:gd name="connsiteX4" fmla="*/ 19050 w 19050"/>
                <a:gd name="connsiteY4" fmla="*/ 9525 h 264985"/>
                <a:gd name="connsiteX5" fmla="*/ 19050 w 19050"/>
                <a:gd name="connsiteY5" fmla="*/ 255461 h 264985"/>
                <a:gd name="connsiteX6" fmla="*/ 9525 w 19050"/>
                <a:gd name="connsiteY6" fmla="*/ 264986 h 26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264985">
                  <a:moveTo>
                    <a:pt x="9525" y="264986"/>
                  </a:moveTo>
                  <a:cubicBezTo>
                    <a:pt x="4286" y="264986"/>
                    <a:pt x="0" y="260699"/>
                    <a:pt x="0" y="25546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255461"/>
                  </a:lnTo>
                  <a:cubicBezTo>
                    <a:pt x="19050" y="260699"/>
                    <a:pt x="14764" y="264986"/>
                    <a:pt x="9525" y="26498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9469D4E-6335-63E7-51FD-BAE523C67EE6}"/>
                </a:ext>
              </a:extLst>
            </p:cNvPr>
            <p:cNvSpPr/>
            <p:nvPr/>
          </p:nvSpPr>
          <p:spPr>
            <a:xfrm>
              <a:off x="8341050" y="4056442"/>
              <a:ext cx="155991" cy="152045"/>
            </a:xfrm>
            <a:custGeom>
              <a:avLst/>
              <a:gdLst>
                <a:gd name="connsiteX0" fmla="*/ 9503 w 51867"/>
                <a:gd name="connsiteY0" fmla="*/ 50556 h 50555"/>
                <a:gd name="connsiteX1" fmla="*/ 2645 w 51867"/>
                <a:gd name="connsiteY1" fmla="*/ 47603 h 50555"/>
                <a:gd name="connsiteX2" fmla="*/ 2931 w 51867"/>
                <a:gd name="connsiteY2" fmla="*/ 34173 h 50555"/>
                <a:gd name="connsiteX3" fmla="*/ 35792 w 51867"/>
                <a:gd name="connsiteY3" fmla="*/ 2645 h 50555"/>
                <a:gd name="connsiteX4" fmla="*/ 49222 w 51867"/>
                <a:gd name="connsiteY4" fmla="*/ 2931 h 50555"/>
                <a:gd name="connsiteX5" fmla="*/ 48937 w 51867"/>
                <a:gd name="connsiteY5" fmla="*/ 16361 h 50555"/>
                <a:gd name="connsiteX6" fmla="*/ 16075 w 51867"/>
                <a:gd name="connsiteY6" fmla="*/ 47889 h 50555"/>
                <a:gd name="connsiteX7" fmla="*/ 9503 w 51867"/>
                <a:gd name="connsiteY7" fmla="*/ 50556 h 5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55">
                  <a:moveTo>
                    <a:pt x="9503" y="50556"/>
                  </a:moveTo>
                  <a:cubicBezTo>
                    <a:pt x="7027" y="50556"/>
                    <a:pt x="4455" y="49603"/>
                    <a:pt x="2645" y="47603"/>
                  </a:cubicBezTo>
                  <a:cubicBezTo>
                    <a:pt x="-974" y="43793"/>
                    <a:pt x="-879" y="37792"/>
                    <a:pt x="2931" y="34173"/>
                  </a:cubicBezTo>
                  <a:lnTo>
                    <a:pt x="35792" y="2645"/>
                  </a:lnTo>
                  <a:cubicBezTo>
                    <a:pt x="39602" y="-974"/>
                    <a:pt x="45603" y="-879"/>
                    <a:pt x="49222" y="2931"/>
                  </a:cubicBezTo>
                  <a:cubicBezTo>
                    <a:pt x="52842" y="6741"/>
                    <a:pt x="52747" y="12742"/>
                    <a:pt x="48937" y="16361"/>
                  </a:cubicBezTo>
                  <a:lnTo>
                    <a:pt x="16075" y="47889"/>
                  </a:lnTo>
                  <a:cubicBezTo>
                    <a:pt x="14266" y="49699"/>
                    <a:pt x="11884" y="50556"/>
                    <a:pt x="9503" y="5055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2ACDD2-876C-4BBD-C41C-F577DA573126}"/>
                </a:ext>
              </a:extLst>
            </p:cNvPr>
            <p:cNvSpPr/>
            <p:nvPr/>
          </p:nvSpPr>
          <p:spPr>
            <a:xfrm>
              <a:off x="8439595" y="4056544"/>
              <a:ext cx="155991" cy="151943"/>
            </a:xfrm>
            <a:custGeom>
              <a:avLst/>
              <a:gdLst>
                <a:gd name="connsiteX0" fmla="*/ 42364 w 51867"/>
                <a:gd name="connsiteY0" fmla="*/ 50521 h 50521"/>
                <a:gd name="connsiteX1" fmla="*/ 35792 w 51867"/>
                <a:gd name="connsiteY1" fmla="*/ 47854 h 50521"/>
                <a:gd name="connsiteX2" fmla="*/ 2931 w 51867"/>
                <a:gd name="connsiteY2" fmla="*/ 16326 h 50521"/>
                <a:gd name="connsiteX3" fmla="*/ 2645 w 51867"/>
                <a:gd name="connsiteY3" fmla="*/ 2896 h 50521"/>
                <a:gd name="connsiteX4" fmla="*/ 16075 w 51867"/>
                <a:gd name="connsiteY4" fmla="*/ 2610 h 50521"/>
                <a:gd name="connsiteX5" fmla="*/ 48937 w 51867"/>
                <a:gd name="connsiteY5" fmla="*/ 34138 h 50521"/>
                <a:gd name="connsiteX6" fmla="*/ 49222 w 51867"/>
                <a:gd name="connsiteY6" fmla="*/ 47568 h 50521"/>
                <a:gd name="connsiteX7" fmla="*/ 42364 w 51867"/>
                <a:gd name="connsiteY7" fmla="*/ 50521 h 5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21">
                  <a:moveTo>
                    <a:pt x="42364" y="50521"/>
                  </a:moveTo>
                  <a:cubicBezTo>
                    <a:pt x="39983" y="50521"/>
                    <a:pt x="37602" y="49664"/>
                    <a:pt x="35792" y="47854"/>
                  </a:cubicBezTo>
                  <a:lnTo>
                    <a:pt x="2931" y="16326"/>
                  </a:lnTo>
                  <a:cubicBezTo>
                    <a:pt x="-879" y="12707"/>
                    <a:pt x="-974" y="6611"/>
                    <a:pt x="2645" y="2896"/>
                  </a:cubicBezTo>
                  <a:cubicBezTo>
                    <a:pt x="6265" y="-819"/>
                    <a:pt x="12361" y="-1009"/>
                    <a:pt x="16075" y="2610"/>
                  </a:cubicBezTo>
                  <a:lnTo>
                    <a:pt x="48937" y="34138"/>
                  </a:lnTo>
                  <a:cubicBezTo>
                    <a:pt x="52747" y="37758"/>
                    <a:pt x="52842" y="43854"/>
                    <a:pt x="49222" y="47568"/>
                  </a:cubicBezTo>
                  <a:cubicBezTo>
                    <a:pt x="47317" y="49473"/>
                    <a:pt x="44841" y="50521"/>
                    <a:pt x="42364" y="5052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1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hlinkClick r:id="" action="ppaction://noaction"/>
            <a:extLst>
              <a:ext uri="{FF2B5EF4-FFF2-40B4-BE49-F238E27FC236}">
                <a16:creationId xmlns:a16="http://schemas.microsoft.com/office/drawing/2014/main" id="{4671EC46-779A-FCBA-0728-B4C5855C8C3E}"/>
              </a:ext>
            </a:extLst>
          </p:cNvPr>
          <p:cNvSpPr/>
          <p:nvPr/>
        </p:nvSpPr>
        <p:spPr>
          <a:xfrm>
            <a:off x="7247242" y="3533047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>
                <a:latin typeface="Avenir Next LT Pro"/>
              </a:rPr>
              <a:t>Women in Cybersecurity</a:t>
            </a:r>
          </a:p>
        </p:txBody>
      </p:sp>
      <p:sp>
        <p:nvSpPr>
          <p:cNvPr id="7" name="Rectangle: Rounded Corners 6">
            <a:hlinkClick r:id="" action="ppaction://noaction"/>
            <a:extLst>
              <a:ext uri="{FF2B5EF4-FFF2-40B4-BE49-F238E27FC236}">
                <a16:creationId xmlns:a16="http://schemas.microsoft.com/office/drawing/2014/main" id="{1A34076B-368D-25E9-3DEC-238327E45860}"/>
              </a:ext>
            </a:extLst>
          </p:cNvPr>
          <p:cNvSpPr/>
          <p:nvPr/>
        </p:nvSpPr>
        <p:spPr>
          <a:xfrm>
            <a:off x="5028664" y="3533047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NCS &amp; Action Plans</a:t>
            </a:r>
          </a:p>
        </p:txBody>
      </p:sp>
      <p:sp>
        <p:nvSpPr>
          <p:cNvPr id="8" name="Rectangle: Rounded Corners 7">
            <a:hlinkClick r:id="" action="ppaction://noaction"/>
            <a:extLst>
              <a:ext uri="{FF2B5EF4-FFF2-40B4-BE49-F238E27FC236}">
                <a16:creationId xmlns:a16="http://schemas.microsoft.com/office/drawing/2014/main" id="{993626E5-B9CC-A3A8-631B-89DB56170802}"/>
              </a:ext>
            </a:extLst>
          </p:cNvPr>
          <p:cNvSpPr/>
          <p:nvPr/>
        </p:nvSpPr>
        <p:spPr>
          <a:xfrm>
            <a:off x="2810086" y="3533047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CIRTs</a:t>
            </a:r>
          </a:p>
        </p:txBody>
      </p:sp>
      <p:sp>
        <p:nvSpPr>
          <p:cNvPr id="9" name="Rectangle: Rounded Corners 8">
            <a:hlinkClick r:id="" action="ppaction://noaction"/>
            <a:extLst>
              <a:ext uri="{FF2B5EF4-FFF2-40B4-BE49-F238E27FC236}">
                <a16:creationId xmlns:a16="http://schemas.microsoft.com/office/drawing/2014/main" id="{7AA6ADBA-DF61-EB5F-9315-99256879C755}"/>
              </a:ext>
            </a:extLst>
          </p:cNvPr>
          <p:cNvSpPr/>
          <p:nvPr/>
        </p:nvSpPr>
        <p:spPr>
          <a:xfrm>
            <a:off x="2810086" y="4201597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CyberDrills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32EE74-0C19-D6AE-F8C1-6440B16DBA83}"/>
              </a:ext>
            </a:extLst>
          </p:cNvPr>
          <p:cNvSpPr/>
          <p:nvPr/>
        </p:nvSpPr>
        <p:spPr>
          <a:xfrm>
            <a:off x="5028664" y="4201597"/>
            <a:ext cx="1980000" cy="54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Cybersecurity Governance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FD7C55F-6358-D015-C1BC-40F3C68FA070}"/>
              </a:ext>
            </a:extLst>
          </p:cNvPr>
          <p:cNvSpPr/>
          <p:nvPr/>
        </p:nvSpPr>
        <p:spPr>
          <a:xfrm>
            <a:off x="558976" y="4955495"/>
            <a:ext cx="10889134" cy="548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Partnerships and Collaboration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977795-98B8-1059-1D1B-D003C44B64C8}"/>
              </a:ext>
            </a:extLst>
          </p:cNvPr>
          <p:cNvSpPr txBox="1"/>
          <p:nvPr/>
        </p:nvSpPr>
        <p:spPr>
          <a:xfrm>
            <a:off x="3972834" y="3180279"/>
            <a:ext cx="4065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venir Next LT Pro Demi" panose="020B0704020202020204" pitchFamily="34" charset="0"/>
              </a:rPr>
              <a:t>Selected means of developing impact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459309-0B76-5899-1AF0-2753AF25AB42}"/>
              </a:ext>
            </a:extLst>
          </p:cNvPr>
          <p:cNvSpPr txBox="1"/>
          <p:nvPr/>
        </p:nvSpPr>
        <p:spPr>
          <a:xfrm>
            <a:off x="4496587" y="1965409"/>
            <a:ext cx="3017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venir Next LT Pro Demi" panose="020B0704020202020204" pitchFamily="34" charset="0"/>
              </a:rPr>
              <a:t>Areas of intervention</a:t>
            </a:r>
          </a:p>
        </p:txBody>
      </p:sp>
      <p:sp>
        <p:nvSpPr>
          <p:cNvPr id="49" name="Title 48">
            <a:extLst>
              <a:ext uri="{FF2B5EF4-FFF2-40B4-BE49-F238E27FC236}">
                <a16:creationId xmlns:a16="http://schemas.microsoft.com/office/drawing/2014/main" id="{7F4A81AB-D0F8-9143-F6E4-325D3667B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40" y="1023382"/>
            <a:ext cx="10313024" cy="635902"/>
          </a:xfrm>
        </p:spPr>
        <p:txBody>
          <a:bodyPr/>
          <a:lstStyle/>
          <a:p>
            <a:r>
              <a:rPr lang="en-GB"/>
              <a:t>ITU Cybersecurity Development works across: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62D7F2D1-34E0-6AFD-046D-781E349F7F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venir Next LT Pro"/>
                <a:cs typeface="Arial"/>
              </a:rPr>
              <a:t>ITU Cybersecurity – Development Bureau</a:t>
            </a:r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2F535-2B61-A806-47EC-5A261BD8CE49}"/>
              </a:ext>
            </a:extLst>
          </p:cNvPr>
          <p:cNvSpPr/>
          <p:nvPr/>
        </p:nvSpPr>
        <p:spPr>
          <a:xfrm>
            <a:off x="7247242" y="4201597"/>
            <a:ext cx="1980000" cy="54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0"/>
              </a:rPr>
              <a:t>Youth for Cyber*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0B9BB0C-2DD5-0DA9-0247-DFA740E82467}"/>
              </a:ext>
            </a:extLst>
          </p:cNvPr>
          <p:cNvSpPr/>
          <p:nvPr/>
        </p:nvSpPr>
        <p:spPr>
          <a:xfrm>
            <a:off x="7157242" y="2377339"/>
            <a:ext cx="2160000" cy="631922"/>
          </a:xfrm>
          <a:prstGeom prst="roundRect">
            <a:avLst/>
          </a:prstGeom>
          <a:solidFill>
            <a:srgbClr val="054F7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 Demi" panose="020B0704020202020204" pitchFamily="34" charset="0"/>
              </a:rPr>
              <a:t>Skills Development </a:t>
            </a:r>
          </a:p>
        </p:txBody>
      </p:sp>
      <p:sp>
        <p:nvSpPr>
          <p:cNvPr id="30" name="Rectangle: Rounded Corners 29">
            <a:hlinkClick r:id="" action="ppaction://noaction"/>
            <a:extLst>
              <a:ext uri="{FF2B5EF4-FFF2-40B4-BE49-F238E27FC236}">
                <a16:creationId xmlns:a16="http://schemas.microsoft.com/office/drawing/2014/main" id="{8B703A39-B2DF-464B-F47F-842293738317}"/>
              </a:ext>
            </a:extLst>
          </p:cNvPr>
          <p:cNvSpPr/>
          <p:nvPr/>
        </p:nvSpPr>
        <p:spPr>
          <a:xfrm>
            <a:off x="2720086" y="2377339"/>
            <a:ext cx="2160000" cy="633126"/>
          </a:xfrm>
          <a:prstGeom prst="roundRect">
            <a:avLst/>
          </a:prstGeom>
          <a:solidFill>
            <a:srgbClr val="054F7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 Demi" panose="020B0704020202020204" pitchFamily="34" charset="0"/>
              </a:rPr>
              <a:t>Incident Response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F93F5BA-A335-7FAE-2E4B-9B4BC75796F4}"/>
              </a:ext>
            </a:extLst>
          </p:cNvPr>
          <p:cNvSpPr/>
          <p:nvPr/>
        </p:nvSpPr>
        <p:spPr>
          <a:xfrm>
            <a:off x="4938664" y="2377339"/>
            <a:ext cx="2160000" cy="633126"/>
          </a:xfrm>
          <a:prstGeom prst="roundRect">
            <a:avLst/>
          </a:prstGeom>
          <a:solidFill>
            <a:srgbClr val="054F7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 Demi" panose="020B0704020202020204" pitchFamily="34" charset="0"/>
              </a:rPr>
              <a:t>Strategy and Policy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602AF3-9112-56E3-9D63-AAF313F24E87}"/>
              </a:ext>
            </a:extLst>
          </p:cNvPr>
          <p:cNvGrpSpPr/>
          <p:nvPr/>
        </p:nvGrpSpPr>
        <p:grpSpPr>
          <a:xfrm>
            <a:off x="11174616" y="175766"/>
            <a:ext cx="760749" cy="958004"/>
            <a:chOff x="7777220" y="3985250"/>
            <a:chExt cx="1145666" cy="1442726"/>
          </a:xfrm>
          <a:solidFill>
            <a:schemeClr val="accent1"/>
          </a:solidFill>
        </p:grpSpPr>
        <p:grpSp>
          <p:nvGrpSpPr>
            <p:cNvPr id="10" name="Cybersecurity">
              <a:extLst>
                <a:ext uri="{FF2B5EF4-FFF2-40B4-BE49-F238E27FC236}">
                  <a16:creationId xmlns:a16="http://schemas.microsoft.com/office/drawing/2014/main" id="{7FD0C70B-C254-714B-C2A3-51E38B4F27B6}"/>
                </a:ext>
              </a:extLst>
            </p:cNvPr>
            <p:cNvGrpSpPr/>
            <p:nvPr/>
          </p:nvGrpSpPr>
          <p:grpSpPr>
            <a:xfrm>
              <a:off x="8028691" y="4442484"/>
              <a:ext cx="573526" cy="573406"/>
              <a:chOff x="4149666" y="3394087"/>
              <a:chExt cx="457200" cy="457104"/>
            </a:xfrm>
            <a:grpFill/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BB6BA148-CB6A-C872-E857-C27BD2316167}"/>
                  </a:ext>
                </a:extLst>
              </p:cNvPr>
              <p:cNvSpPr/>
              <p:nvPr/>
            </p:nvSpPr>
            <p:spPr>
              <a:xfrm>
                <a:off x="4149666" y="3428391"/>
                <a:ext cx="238220" cy="422800"/>
              </a:xfrm>
              <a:custGeom>
                <a:avLst/>
                <a:gdLst>
                  <a:gd name="connsiteX0" fmla="*/ 228600 w 238220"/>
                  <a:gd name="connsiteY0" fmla="*/ 422801 h 422800"/>
                  <a:gd name="connsiteX1" fmla="*/ 0 w 238220"/>
                  <a:gd name="connsiteY1" fmla="*/ 194201 h 422800"/>
                  <a:gd name="connsiteX2" fmla="*/ 105537 w 238220"/>
                  <a:gd name="connsiteY2" fmla="*/ 1510 h 422800"/>
                  <a:gd name="connsiteX3" fmla="*/ 118681 w 238220"/>
                  <a:gd name="connsiteY3" fmla="*/ 4367 h 422800"/>
                  <a:gd name="connsiteX4" fmla="*/ 115824 w 238220"/>
                  <a:gd name="connsiteY4" fmla="*/ 17512 h 422800"/>
                  <a:gd name="connsiteX5" fmla="*/ 19145 w 238220"/>
                  <a:gd name="connsiteY5" fmla="*/ 194106 h 422800"/>
                  <a:gd name="connsiteX6" fmla="*/ 228695 w 238220"/>
                  <a:gd name="connsiteY6" fmla="*/ 403656 h 422800"/>
                  <a:gd name="connsiteX7" fmla="*/ 238220 w 238220"/>
                  <a:gd name="connsiteY7" fmla="*/ 413181 h 422800"/>
                  <a:gd name="connsiteX8" fmla="*/ 228695 w 238220"/>
                  <a:gd name="connsiteY8" fmla="*/ 422706 h 42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220" h="422800">
                    <a:moveTo>
                      <a:pt x="228600" y="422801"/>
                    </a:moveTo>
                    <a:cubicBezTo>
                      <a:pt x="102584" y="422801"/>
                      <a:pt x="0" y="320217"/>
                      <a:pt x="0" y="194201"/>
                    </a:cubicBezTo>
                    <a:cubicBezTo>
                      <a:pt x="0" y="115905"/>
                      <a:pt x="39433" y="43801"/>
                      <a:pt x="105537" y="1510"/>
                    </a:cubicBezTo>
                    <a:cubicBezTo>
                      <a:pt x="109918" y="-1348"/>
                      <a:pt x="115824" y="-14"/>
                      <a:pt x="118681" y="4367"/>
                    </a:cubicBezTo>
                    <a:cubicBezTo>
                      <a:pt x="121539" y="8749"/>
                      <a:pt x="120205" y="14654"/>
                      <a:pt x="115824" y="17512"/>
                    </a:cubicBezTo>
                    <a:cubicBezTo>
                      <a:pt x="55245" y="56279"/>
                      <a:pt x="19145" y="122287"/>
                      <a:pt x="19145" y="194106"/>
                    </a:cubicBezTo>
                    <a:cubicBezTo>
                      <a:pt x="19145" y="309644"/>
                      <a:pt x="113157" y="403656"/>
                      <a:pt x="228695" y="403656"/>
                    </a:cubicBezTo>
                    <a:cubicBezTo>
                      <a:pt x="233934" y="403656"/>
                      <a:pt x="238220" y="407942"/>
                      <a:pt x="238220" y="413181"/>
                    </a:cubicBezTo>
                    <a:cubicBezTo>
                      <a:pt x="238220" y="418419"/>
                      <a:pt x="233934" y="422706"/>
                      <a:pt x="228695" y="422706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A18A8961-384D-46C2-13E4-A7D9A0AF5AAF}"/>
                  </a:ext>
                </a:extLst>
              </p:cNvPr>
              <p:cNvSpPr/>
              <p:nvPr/>
            </p:nvSpPr>
            <p:spPr>
              <a:xfrm>
                <a:off x="4368741" y="3394087"/>
                <a:ext cx="238125" cy="422814"/>
              </a:xfrm>
              <a:custGeom>
                <a:avLst/>
                <a:gdLst>
                  <a:gd name="connsiteX0" fmla="*/ 127540 w 238125"/>
                  <a:gd name="connsiteY0" fmla="*/ 422720 h 422814"/>
                  <a:gd name="connsiteX1" fmla="*/ 119539 w 238125"/>
                  <a:gd name="connsiteY1" fmla="*/ 418338 h 422814"/>
                  <a:gd name="connsiteX2" fmla="*/ 122396 w 238125"/>
                  <a:gd name="connsiteY2" fmla="*/ 405194 h 422814"/>
                  <a:gd name="connsiteX3" fmla="*/ 219075 w 238125"/>
                  <a:gd name="connsiteY3" fmla="*/ 228600 h 422814"/>
                  <a:gd name="connsiteX4" fmla="*/ 9525 w 238125"/>
                  <a:gd name="connsiteY4" fmla="*/ 19050 h 422814"/>
                  <a:gd name="connsiteX5" fmla="*/ 0 w 238125"/>
                  <a:gd name="connsiteY5" fmla="*/ 9525 h 422814"/>
                  <a:gd name="connsiteX6" fmla="*/ 9525 w 238125"/>
                  <a:gd name="connsiteY6" fmla="*/ 0 h 422814"/>
                  <a:gd name="connsiteX7" fmla="*/ 238125 w 238125"/>
                  <a:gd name="connsiteY7" fmla="*/ 228600 h 422814"/>
                  <a:gd name="connsiteX8" fmla="*/ 132588 w 238125"/>
                  <a:gd name="connsiteY8" fmla="*/ 421291 h 422814"/>
                  <a:gd name="connsiteX9" fmla="*/ 127444 w 238125"/>
                  <a:gd name="connsiteY9" fmla="*/ 422815 h 42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8125" h="422814">
                    <a:moveTo>
                      <a:pt x="127540" y="422720"/>
                    </a:moveTo>
                    <a:cubicBezTo>
                      <a:pt x="124396" y="422720"/>
                      <a:pt x="121348" y="421196"/>
                      <a:pt x="119539" y="418338"/>
                    </a:cubicBezTo>
                    <a:cubicBezTo>
                      <a:pt x="116681" y="413957"/>
                      <a:pt x="118015" y="408051"/>
                      <a:pt x="122396" y="405194"/>
                    </a:cubicBezTo>
                    <a:cubicBezTo>
                      <a:pt x="182975" y="366427"/>
                      <a:pt x="219075" y="300419"/>
                      <a:pt x="219075" y="228600"/>
                    </a:cubicBezTo>
                    <a:cubicBezTo>
                      <a:pt x="219075" y="113062"/>
                      <a:pt x="125063" y="19050"/>
                      <a:pt x="9525" y="19050"/>
                    </a:cubicBezTo>
                    <a:cubicBezTo>
                      <a:pt x="4286" y="19050"/>
                      <a:pt x="0" y="14764"/>
                      <a:pt x="0" y="9525"/>
                    </a:cubicBezTo>
                    <a:cubicBezTo>
                      <a:pt x="0" y="4286"/>
                      <a:pt x="4286" y="0"/>
                      <a:pt x="9525" y="0"/>
                    </a:cubicBezTo>
                    <a:cubicBezTo>
                      <a:pt x="135541" y="0"/>
                      <a:pt x="238125" y="102584"/>
                      <a:pt x="238125" y="228600"/>
                    </a:cubicBezTo>
                    <a:cubicBezTo>
                      <a:pt x="238125" y="306991"/>
                      <a:pt x="198691" y="379000"/>
                      <a:pt x="132588" y="421291"/>
                    </a:cubicBezTo>
                    <a:cubicBezTo>
                      <a:pt x="130969" y="422339"/>
                      <a:pt x="129254" y="422815"/>
                      <a:pt x="127444" y="422815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75" name="Graphic 6">
                <a:extLst>
                  <a:ext uri="{FF2B5EF4-FFF2-40B4-BE49-F238E27FC236}">
                    <a16:creationId xmlns:a16="http://schemas.microsoft.com/office/drawing/2014/main" id="{D2D3F004-A1A2-D464-E70B-A469B61E9640}"/>
                  </a:ext>
                </a:extLst>
              </p:cNvPr>
              <p:cNvGrpSpPr/>
              <p:nvPr/>
            </p:nvGrpSpPr>
            <p:grpSpPr>
              <a:xfrm>
                <a:off x="4250821" y="3461524"/>
                <a:ext cx="254984" cy="288607"/>
                <a:chOff x="4250821" y="3461524"/>
                <a:chExt cx="254984" cy="288607"/>
              </a:xfrm>
              <a:grpFill/>
            </p:grpSpPr>
            <p:grpSp>
              <p:nvGrpSpPr>
                <p:cNvPr id="78" name="Graphic 6">
                  <a:extLst>
                    <a:ext uri="{FF2B5EF4-FFF2-40B4-BE49-F238E27FC236}">
                      <a16:creationId xmlns:a16="http://schemas.microsoft.com/office/drawing/2014/main" id="{9B41F9AA-8819-D5F3-E552-93047F600F88}"/>
                    </a:ext>
                  </a:extLst>
                </p:cNvPr>
                <p:cNvGrpSpPr/>
                <p:nvPr/>
              </p:nvGrpSpPr>
              <p:grpSpPr>
                <a:xfrm>
                  <a:off x="4250821" y="3461524"/>
                  <a:ext cx="254984" cy="288607"/>
                  <a:chOff x="4250821" y="3461524"/>
                  <a:chExt cx="254984" cy="288607"/>
                </a:xfrm>
                <a:grpFill/>
              </p:grpSpPr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0DCD6D73-E763-FAF3-1C66-12648E83A358}"/>
                      </a:ext>
                    </a:extLst>
                  </p:cNvPr>
                  <p:cNvSpPr/>
                  <p:nvPr/>
                </p:nvSpPr>
                <p:spPr>
                  <a:xfrm>
                    <a:off x="4250821" y="3579444"/>
                    <a:ext cx="254984" cy="170688"/>
                  </a:xfrm>
                  <a:custGeom>
                    <a:avLst/>
                    <a:gdLst>
                      <a:gd name="connsiteX0" fmla="*/ 228600 w 254984"/>
                      <a:gd name="connsiteY0" fmla="*/ 170688 h 170688"/>
                      <a:gd name="connsiteX1" fmla="*/ 26384 w 254984"/>
                      <a:gd name="connsiteY1" fmla="*/ 170688 h 170688"/>
                      <a:gd name="connsiteX2" fmla="*/ 0 w 254984"/>
                      <a:gd name="connsiteY2" fmla="*/ 144304 h 170688"/>
                      <a:gd name="connsiteX3" fmla="*/ 0 w 254984"/>
                      <a:gd name="connsiteY3" fmla="*/ 26384 h 170688"/>
                      <a:gd name="connsiteX4" fmla="*/ 26384 w 254984"/>
                      <a:gd name="connsiteY4" fmla="*/ 0 h 170688"/>
                      <a:gd name="connsiteX5" fmla="*/ 228600 w 254984"/>
                      <a:gd name="connsiteY5" fmla="*/ 0 h 170688"/>
                      <a:gd name="connsiteX6" fmla="*/ 254984 w 254984"/>
                      <a:gd name="connsiteY6" fmla="*/ 26384 h 170688"/>
                      <a:gd name="connsiteX7" fmla="*/ 254984 w 254984"/>
                      <a:gd name="connsiteY7" fmla="*/ 144304 h 170688"/>
                      <a:gd name="connsiteX8" fmla="*/ 228600 w 254984"/>
                      <a:gd name="connsiteY8" fmla="*/ 170688 h 170688"/>
                      <a:gd name="connsiteX9" fmla="*/ 26384 w 254984"/>
                      <a:gd name="connsiteY9" fmla="*/ 19050 h 170688"/>
                      <a:gd name="connsiteX10" fmla="*/ 19050 w 254984"/>
                      <a:gd name="connsiteY10" fmla="*/ 26384 h 170688"/>
                      <a:gd name="connsiteX11" fmla="*/ 19050 w 254984"/>
                      <a:gd name="connsiteY11" fmla="*/ 144304 h 170688"/>
                      <a:gd name="connsiteX12" fmla="*/ 26384 w 254984"/>
                      <a:gd name="connsiteY12" fmla="*/ 151638 h 170688"/>
                      <a:gd name="connsiteX13" fmla="*/ 228600 w 254984"/>
                      <a:gd name="connsiteY13" fmla="*/ 151638 h 170688"/>
                      <a:gd name="connsiteX14" fmla="*/ 235934 w 254984"/>
                      <a:gd name="connsiteY14" fmla="*/ 144304 h 170688"/>
                      <a:gd name="connsiteX15" fmla="*/ 235934 w 254984"/>
                      <a:gd name="connsiteY15" fmla="*/ 26384 h 170688"/>
                      <a:gd name="connsiteX16" fmla="*/ 228600 w 254984"/>
                      <a:gd name="connsiteY16" fmla="*/ 19050 h 170688"/>
                      <a:gd name="connsiteX17" fmla="*/ 26384 w 254984"/>
                      <a:gd name="connsiteY17" fmla="*/ 19050 h 170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4984" h="170688">
                        <a:moveTo>
                          <a:pt x="228600" y="170688"/>
                        </a:moveTo>
                        <a:lnTo>
                          <a:pt x="26384" y="170688"/>
                        </a:lnTo>
                        <a:cubicBezTo>
                          <a:pt x="11811" y="170688"/>
                          <a:pt x="0" y="158877"/>
                          <a:pt x="0" y="144304"/>
                        </a:cubicBezTo>
                        <a:lnTo>
                          <a:pt x="0" y="26384"/>
                        </a:lnTo>
                        <a:cubicBezTo>
                          <a:pt x="0" y="11811"/>
                          <a:pt x="11811" y="0"/>
                          <a:pt x="26384" y="0"/>
                        </a:cubicBezTo>
                        <a:lnTo>
                          <a:pt x="228600" y="0"/>
                        </a:lnTo>
                        <a:cubicBezTo>
                          <a:pt x="243173" y="0"/>
                          <a:pt x="254984" y="11811"/>
                          <a:pt x="254984" y="26384"/>
                        </a:cubicBezTo>
                        <a:lnTo>
                          <a:pt x="254984" y="144304"/>
                        </a:lnTo>
                        <a:cubicBezTo>
                          <a:pt x="254984" y="158877"/>
                          <a:pt x="243173" y="170688"/>
                          <a:pt x="228600" y="170688"/>
                        </a:cubicBezTo>
                        <a:close/>
                        <a:moveTo>
                          <a:pt x="26384" y="19050"/>
                        </a:moveTo>
                        <a:cubicBezTo>
                          <a:pt x="22384" y="19050"/>
                          <a:pt x="19050" y="22384"/>
                          <a:pt x="19050" y="26384"/>
                        </a:cubicBezTo>
                        <a:lnTo>
                          <a:pt x="19050" y="144304"/>
                        </a:lnTo>
                        <a:cubicBezTo>
                          <a:pt x="19050" y="148304"/>
                          <a:pt x="22384" y="151638"/>
                          <a:pt x="26384" y="151638"/>
                        </a:cubicBezTo>
                        <a:lnTo>
                          <a:pt x="228600" y="151638"/>
                        </a:lnTo>
                        <a:cubicBezTo>
                          <a:pt x="232600" y="151638"/>
                          <a:pt x="235934" y="148304"/>
                          <a:pt x="235934" y="144304"/>
                        </a:cubicBezTo>
                        <a:lnTo>
                          <a:pt x="235934" y="26384"/>
                        </a:lnTo>
                        <a:cubicBezTo>
                          <a:pt x="235934" y="22384"/>
                          <a:pt x="232600" y="19050"/>
                          <a:pt x="228600" y="19050"/>
                        </a:cubicBezTo>
                        <a:lnTo>
                          <a:pt x="26384" y="19050"/>
                        </a:lnTo>
                        <a:close/>
                      </a:path>
                    </a:pathLst>
                  </a:custGeom>
                  <a:grpFill/>
                  <a:ln w="19050" cap="flat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392955F0-BF80-9257-68E6-5659FC8B9651}"/>
                      </a:ext>
                    </a:extLst>
                  </p:cNvPr>
                  <p:cNvSpPr/>
                  <p:nvPr/>
                </p:nvSpPr>
                <p:spPr>
                  <a:xfrm>
                    <a:off x="4301399" y="3461524"/>
                    <a:ext cx="86486" cy="136969"/>
                  </a:xfrm>
                  <a:custGeom>
                    <a:avLst/>
                    <a:gdLst>
                      <a:gd name="connsiteX0" fmla="*/ 9525 w 86486"/>
                      <a:gd name="connsiteY0" fmla="*/ 136970 h 136969"/>
                      <a:gd name="connsiteX1" fmla="*/ 0 w 86486"/>
                      <a:gd name="connsiteY1" fmla="*/ 127445 h 136969"/>
                      <a:gd name="connsiteX2" fmla="*/ 0 w 86486"/>
                      <a:gd name="connsiteY2" fmla="*/ 75057 h 136969"/>
                      <a:gd name="connsiteX3" fmla="*/ 76962 w 86486"/>
                      <a:gd name="connsiteY3" fmla="*/ 0 h 136969"/>
                      <a:gd name="connsiteX4" fmla="*/ 86487 w 86486"/>
                      <a:gd name="connsiteY4" fmla="*/ 9525 h 136969"/>
                      <a:gd name="connsiteX5" fmla="*/ 76962 w 86486"/>
                      <a:gd name="connsiteY5" fmla="*/ 19050 h 136969"/>
                      <a:gd name="connsiteX6" fmla="*/ 19050 w 86486"/>
                      <a:gd name="connsiteY6" fmla="*/ 75057 h 136969"/>
                      <a:gd name="connsiteX7" fmla="*/ 19050 w 86486"/>
                      <a:gd name="connsiteY7" fmla="*/ 127445 h 136969"/>
                      <a:gd name="connsiteX8" fmla="*/ 9525 w 86486"/>
                      <a:gd name="connsiteY8" fmla="*/ 136970 h 1369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6486" h="136969">
                        <a:moveTo>
                          <a:pt x="9525" y="136970"/>
                        </a:moveTo>
                        <a:cubicBezTo>
                          <a:pt x="4286" y="136970"/>
                          <a:pt x="0" y="132683"/>
                          <a:pt x="0" y="127445"/>
                        </a:cubicBezTo>
                        <a:lnTo>
                          <a:pt x="0" y="75057"/>
                        </a:lnTo>
                        <a:cubicBezTo>
                          <a:pt x="0" y="49054"/>
                          <a:pt x="16097" y="0"/>
                          <a:pt x="76962" y="0"/>
                        </a:cubicBezTo>
                        <a:cubicBezTo>
                          <a:pt x="82201" y="0"/>
                          <a:pt x="86487" y="4286"/>
                          <a:pt x="86487" y="9525"/>
                        </a:cubicBezTo>
                        <a:cubicBezTo>
                          <a:pt x="86487" y="14764"/>
                          <a:pt x="82201" y="19050"/>
                          <a:pt x="76962" y="19050"/>
                        </a:cubicBezTo>
                        <a:cubicBezTo>
                          <a:pt x="19717" y="19050"/>
                          <a:pt x="19050" y="72771"/>
                          <a:pt x="19050" y="75057"/>
                        </a:cubicBezTo>
                        <a:lnTo>
                          <a:pt x="19050" y="127445"/>
                        </a:lnTo>
                        <a:cubicBezTo>
                          <a:pt x="19050" y="132683"/>
                          <a:pt x="14764" y="136970"/>
                          <a:pt x="9525" y="136970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chemeClr val="accent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736ABA24-924A-2846-5CAF-C6221C1E37DB}"/>
                    </a:ext>
                  </a:extLst>
                </p:cNvPr>
                <p:cNvSpPr/>
                <p:nvPr/>
              </p:nvSpPr>
              <p:spPr>
                <a:xfrm>
                  <a:off x="4368741" y="3461524"/>
                  <a:ext cx="86486" cy="136969"/>
                </a:xfrm>
                <a:custGeom>
                  <a:avLst/>
                  <a:gdLst>
                    <a:gd name="connsiteX0" fmla="*/ 76962 w 86486"/>
                    <a:gd name="connsiteY0" fmla="*/ 136970 h 136969"/>
                    <a:gd name="connsiteX1" fmla="*/ 67437 w 86486"/>
                    <a:gd name="connsiteY1" fmla="*/ 127445 h 136969"/>
                    <a:gd name="connsiteX2" fmla="*/ 67437 w 86486"/>
                    <a:gd name="connsiteY2" fmla="*/ 75057 h 136969"/>
                    <a:gd name="connsiteX3" fmla="*/ 9525 w 86486"/>
                    <a:gd name="connsiteY3" fmla="*/ 19050 h 136969"/>
                    <a:gd name="connsiteX4" fmla="*/ 0 w 86486"/>
                    <a:gd name="connsiteY4" fmla="*/ 9525 h 136969"/>
                    <a:gd name="connsiteX5" fmla="*/ 9525 w 86486"/>
                    <a:gd name="connsiteY5" fmla="*/ 0 h 136969"/>
                    <a:gd name="connsiteX6" fmla="*/ 86487 w 86486"/>
                    <a:gd name="connsiteY6" fmla="*/ 75057 h 136969"/>
                    <a:gd name="connsiteX7" fmla="*/ 86487 w 86486"/>
                    <a:gd name="connsiteY7" fmla="*/ 127445 h 136969"/>
                    <a:gd name="connsiteX8" fmla="*/ 76962 w 86486"/>
                    <a:gd name="connsiteY8" fmla="*/ 136970 h 136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486" h="136969">
                      <a:moveTo>
                        <a:pt x="76962" y="136970"/>
                      </a:moveTo>
                      <a:cubicBezTo>
                        <a:pt x="71723" y="136970"/>
                        <a:pt x="67437" y="132683"/>
                        <a:pt x="67437" y="127445"/>
                      </a:cubicBezTo>
                      <a:lnTo>
                        <a:pt x="67437" y="75057"/>
                      </a:lnTo>
                      <a:cubicBezTo>
                        <a:pt x="67437" y="69342"/>
                        <a:pt x="65437" y="19050"/>
                        <a:pt x="9525" y="19050"/>
                      </a:cubicBezTo>
                      <a:cubicBezTo>
                        <a:pt x="4286" y="19050"/>
                        <a:pt x="0" y="14764"/>
                        <a:pt x="0" y="9525"/>
                      </a:cubicBezTo>
                      <a:cubicBezTo>
                        <a:pt x="0" y="4286"/>
                        <a:pt x="4286" y="0"/>
                        <a:pt x="9525" y="0"/>
                      </a:cubicBezTo>
                      <a:cubicBezTo>
                        <a:pt x="70390" y="0"/>
                        <a:pt x="86487" y="49054"/>
                        <a:pt x="86487" y="75057"/>
                      </a:cubicBezTo>
                      <a:lnTo>
                        <a:pt x="86487" y="127445"/>
                      </a:lnTo>
                      <a:cubicBezTo>
                        <a:pt x="86487" y="132683"/>
                        <a:pt x="82201" y="136970"/>
                        <a:pt x="76962" y="136970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0456564-5FEE-B281-223F-A020FA3B14D6}"/>
                  </a:ext>
                </a:extLst>
              </p:cNvPr>
              <p:cNvSpPr/>
              <p:nvPr/>
            </p:nvSpPr>
            <p:spPr>
              <a:xfrm>
                <a:off x="4233962" y="3410851"/>
                <a:ext cx="52768" cy="52768"/>
              </a:xfrm>
              <a:custGeom>
                <a:avLst/>
                <a:gdLst>
                  <a:gd name="connsiteX0" fmla="*/ 26384 w 52768"/>
                  <a:gd name="connsiteY0" fmla="*/ 52769 h 52768"/>
                  <a:gd name="connsiteX1" fmla="*/ 0 w 52768"/>
                  <a:gd name="connsiteY1" fmla="*/ 26384 h 52768"/>
                  <a:gd name="connsiteX2" fmla="*/ 26384 w 52768"/>
                  <a:gd name="connsiteY2" fmla="*/ 0 h 52768"/>
                  <a:gd name="connsiteX3" fmla="*/ 52769 w 52768"/>
                  <a:gd name="connsiteY3" fmla="*/ 26384 h 52768"/>
                  <a:gd name="connsiteX4" fmla="*/ 26384 w 52768"/>
                  <a:gd name="connsiteY4" fmla="*/ 52769 h 52768"/>
                  <a:gd name="connsiteX5" fmla="*/ 26384 w 52768"/>
                  <a:gd name="connsiteY5" fmla="*/ 19050 h 52768"/>
                  <a:gd name="connsiteX6" fmla="*/ 19050 w 52768"/>
                  <a:gd name="connsiteY6" fmla="*/ 26384 h 52768"/>
                  <a:gd name="connsiteX7" fmla="*/ 26384 w 52768"/>
                  <a:gd name="connsiteY7" fmla="*/ 33719 h 52768"/>
                  <a:gd name="connsiteX8" fmla="*/ 33719 w 52768"/>
                  <a:gd name="connsiteY8" fmla="*/ 26384 h 52768"/>
                  <a:gd name="connsiteX9" fmla="*/ 26384 w 52768"/>
                  <a:gd name="connsiteY9" fmla="*/ 19050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768" h="52768">
                    <a:moveTo>
                      <a:pt x="26384" y="52769"/>
                    </a:moveTo>
                    <a:cubicBezTo>
                      <a:pt x="11811" y="52769"/>
                      <a:pt x="0" y="40958"/>
                      <a:pt x="0" y="26384"/>
                    </a:cubicBezTo>
                    <a:cubicBezTo>
                      <a:pt x="0" y="11811"/>
                      <a:pt x="11811" y="0"/>
                      <a:pt x="26384" y="0"/>
                    </a:cubicBezTo>
                    <a:cubicBezTo>
                      <a:pt x="40958" y="0"/>
                      <a:pt x="52769" y="11811"/>
                      <a:pt x="52769" y="26384"/>
                    </a:cubicBezTo>
                    <a:cubicBezTo>
                      <a:pt x="52769" y="40958"/>
                      <a:pt x="40958" y="52769"/>
                      <a:pt x="26384" y="52769"/>
                    </a:cubicBezTo>
                    <a:close/>
                    <a:moveTo>
                      <a:pt x="26384" y="19050"/>
                    </a:moveTo>
                    <a:cubicBezTo>
                      <a:pt x="22384" y="19050"/>
                      <a:pt x="19050" y="22384"/>
                      <a:pt x="19050" y="26384"/>
                    </a:cubicBezTo>
                    <a:cubicBezTo>
                      <a:pt x="19050" y="30385"/>
                      <a:pt x="22384" y="33719"/>
                      <a:pt x="26384" y="33719"/>
                    </a:cubicBezTo>
                    <a:cubicBezTo>
                      <a:pt x="30385" y="33719"/>
                      <a:pt x="33719" y="30385"/>
                      <a:pt x="33719" y="26384"/>
                    </a:cubicBezTo>
                    <a:cubicBezTo>
                      <a:pt x="33719" y="22384"/>
                      <a:pt x="30385" y="19050"/>
                      <a:pt x="26384" y="19050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36EAB85-3650-9A84-A522-5D3CEA66E213}"/>
                  </a:ext>
                </a:extLst>
              </p:cNvPr>
              <p:cNvSpPr/>
              <p:nvPr/>
            </p:nvSpPr>
            <p:spPr>
              <a:xfrm>
                <a:off x="4469896" y="3781659"/>
                <a:ext cx="52768" cy="52768"/>
              </a:xfrm>
              <a:custGeom>
                <a:avLst/>
                <a:gdLst>
                  <a:gd name="connsiteX0" fmla="*/ 26384 w 52768"/>
                  <a:gd name="connsiteY0" fmla="*/ 52769 h 52768"/>
                  <a:gd name="connsiteX1" fmla="*/ 0 w 52768"/>
                  <a:gd name="connsiteY1" fmla="*/ 26384 h 52768"/>
                  <a:gd name="connsiteX2" fmla="*/ 26384 w 52768"/>
                  <a:gd name="connsiteY2" fmla="*/ 0 h 52768"/>
                  <a:gd name="connsiteX3" fmla="*/ 52768 w 52768"/>
                  <a:gd name="connsiteY3" fmla="*/ 26384 h 52768"/>
                  <a:gd name="connsiteX4" fmla="*/ 26384 w 52768"/>
                  <a:gd name="connsiteY4" fmla="*/ 52769 h 52768"/>
                  <a:gd name="connsiteX5" fmla="*/ 26384 w 52768"/>
                  <a:gd name="connsiteY5" fmla="*/ 19050 h 52768"/>
                  <a:gd name="connsiteX6" fmla="*/ 19050 w 52768"/>
                  <a:gd name="connsiteY6" fmla="*/ 26384 h 52768"/>
                  <a:gd name="connsiteX7" fmla="*/ 26384 w 52768"/>
                  <a:gd name="connsiteY7" fmla="*/ 33719 h 52768"/>
                  <a:gd name="connsiteX8" fmla="*/ 33718 w 52768"/>
                  <a:gd name="connsiteY8" fmla="*/ 26384 h 52768"/>
                  <a:gd name="connsiteX9" fmla="*/ 26384 w 52768"/>
                  <a:gd name="connsiteY9" fmla="*/ 19050 h 5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768" h="52768">
                    <a:moveTo>
                      <a:pt x="26384" y="52769"/>
                    </a:moveTo>
                    <a:cubicBezTo>
                      <a:pt x="11811" y="52769"/>
                      <a:pt x="0" y="40957"/>
                      <a:pt x="0" y="26384"/>
                    </a:cubicBezTo>
                    <a:cubicBezTo>
                      <a:pt x="0" y="11811"/>
                      <a:pt x="11811" y="0"/>
                      <a:pt x="26384" y="0"/>
                    </a:cubicBezTo>
                    <a:cubicBezTo>
                      <a:pt x="40957" y="0"/>
                      <a:pt x="52768" y="11811"/>
                      <a:pt x="52768" y="26384"/>
                    </a:cubicBezTo>
                    <a:cubicBezTo>
                      <a:pt x="52768" y="40957"/>
                      <a:pt x="40957" y="52769"/>
                      <a:pt x="26384" y="52769"/>
                    </a:cubicBezTo>
                    <a:close/>
                    <a:moveTo>
                      <a:pt x="26384" y="19050"/>
                    </a:moveTo>
                    <a:cubicBezTo>
                      <a:pt x="22384" y="19050"/>
                      <a:pt x="19050" y="22384"/>
                      <a:pt x="19050" y="26384"/>
                    </a:cubicBezTo>
                    <a:cubicBezTo>
                      <a:pt x="19050" y="30385"/>
                      <a:pt x="22384" y="33719"/>
                      <a:pt x="26384" y="33719"/>
                    </a:cubicBezTo>
                    <a:cubicBezTo>
                      <a:pt x="30385" y="33719"/>
                      <a:pt x="33718" y="30385"/>
                      <a:pt x="33718" y="26384"/>
                    </a:cubicBezTo>
                    <a:cubicBezTo>
                      <a:pt x="33718" y="22384"/>
                      <a:pt x="30385" y="19050"/>
                      <a:pt x="26384" y="19050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B14D966-039A-B699-8DCD-090BA14634BA}"/>
                </a:ext>
              </a:extLst>
            </p:cNvPr>
            <p:cNvSpPr/>
            <p:nvPr/>
          </p:nvSpPr>
          <p:spPr>
            <a:xfrm>
              <a:off x="7777220" y="4183603"/>
              <a:ext cx="751927" cy="1244373"/>
            </a:xfrm>
            <a:custGeom>
              <a:avLst/>
              <a:gdLst>
                <a:gd name="connsiteX0" fmla="*/ 240506 w 250015"/>
                <a:gd name="connsiteY0" fmla="*/ 413658 h 413753"/>
                <a:gd name="connsiteX1" fmla="*/ 238220 w 250015"/>
                <a:gd name="connsiteY1" fmla="*/ 413373 h 413753"/>
                <a:gd name="connsiteX2" fmla="*/ 68675 w 250015"/>
                <a:gd name="connsiteY2" fmla="*/ 372510 h 413753"/>
                <a:gd name="connsiteX3" fmla="*/ 61341 w 250015"/>
                <a:gd name="connsiteY3" fmla="*/ 363271 h 413753"/>
                <a:gd name="connsiteX4" fmla="*/ 61341 w 250015"/>
                <a:gd name="connsiteY4" fmla="*/ 268212 h 413753"/>
                <a:gd name="connsiteX5" fmla="*/ 0 w 250015"/>
                <a:gd name="connsiteY5" fmla="*/ 133814 h 413753"/>
                <a:gd name="connsiteX6" fmla="*/ 57912 w 250015"/>
                <a:gd name="connsiteY6" fmla="*/ 2464 h 413753"/>
                <a:gd name="connsiteX7" fmla="*/ 71342 w 250015"/>
                <a:gd name="connsiteY7" fmla="*/ 3131 h 413753"/>
                <a:gd name="connsiteX8" fmla="*/ 70676 w 250015"/>
                <a:gd name="connsiteY8" fmla="*/ 16561 h 413753"/>
                <a:gd name="connsiteX9" fmla="*/ 19050 w 250015"/>
                <a:gd name="connsiteY9" fmla="*/ 133814 h 413753"/>
                <a:gd name="connsiteX10" fmla="*/ 76962 w 250015"/>
                <a:gd name="connsiteY10" fmla="*/ 256401 h 413753"/>
                <a:gd name="connsiteX11" fmla="*/ 80486 w 250015"/>
                <a:gd name="connsiteY11" fmla="*/ 263830 h 413753"/>
                <a:gd name="connsiteX12" fmla="*/ 80486 w 250015"/>
                <a:gd name="connsiteY12" fmla="*/ 355842 h 413753"/>
                <a:gd name="connsiteX13" fmla="*/ 242697 w 250015"/>
                <a:gd name="connsiteY13" fmla="*/ 394894 h 413753"/>
                <a:gd name="connsiteX14" fmla="*/ 249746 w 250015"/>
                <a:gd name="connsiteY14" fmla="*/ 406419 h 413753"/>
                <a:gd name="connsiteX15" fmla="*/ 240506 w 250015"/>
                <a:gd name="connsiteY15" fmla="*/ 413754 h 41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0015" h="413753">
                  <a:moveTo>
                    <a:pt x="240506" y="413658"/>
                  </a:moveTo>
                  <a:cubicBezTo>
                    <a:pt x="239744" y="413658"/>
                    <a:pt x="238982" y="413658"/>
                    <a:pt x="238220" y="413373"/>
                  </a:cubicBezTo>
                  <a:lnTo>
                    <a:pt x="68675" y="372510"/>
                  </a:lnTo>
                  <a:cubicBezTo>
                    <a:pt x="64389" y="371463"/>
                    <a:pt x="61341" y="367653"/>
                    <a:pt x="61341" y="363271"/>
                  </a:cubicBezTo>
                  <a:lnTo>
                    <a:pt x="61341" y="268212"/>
                  </a:lnTo>
                  <a:cubicBezTo>
                    <a:pt x="22289" y="234779"/>
                    <a:pt x="0" y="186011"/>
                    <a:pt x="0" y="133814"/>
                  </a:cubicBezTo>
                  <a:cubicBezTo>
                    <a:pt x="0" y="81617"/>
                    <a:pt x="21146" y="35802"/>
                    <a:pt x="57912" y="2464"/>
                  </a:cubicBezTo>
                  <a:cubicBezTo>
                    <a:pt x="61817" y="-1060"/>
                    <a:pt x="67818" y="-774"/>
                    <a:pt x="71342" y="3131"/>
                  </a:cubicBezTo>
                  <a:cubicBezTo>
                    <a:pt x="74867" y="7036"/>
                    <a:pt x="74581" y="13037"/>
                    <a:pt x="70676" y="16561"/>
                  </a:cubicBezTo>
                  <a:cubicBezTo>
                    <a:pt x="37814" y="46279"/>
                    <a:pt x="19050" y="89046"/>
                    <a:pt x="19050" y="133814"/>
                  </a:cubicBezTo>
                  <a:cubicBezTo>
                    <a:pt x="19050" y="181820"/>
                    <a:pt x="40195" y="226492"/>
                    <a:pt x="76962" y="256401"/>
                  </a:cubicBezTo>
                  <a:cubicBezTo>
                    <a:pt x="79153" y="258210"/>
                    <a:pt x="80486" y="260877"/>
                    <a:pt x="80486" y="263830"/>
                  </a:cubicBezTo>
                  <a:lnTo>
                    <a:pt x="80486" y="355842"/>
                  </a:lnTo>
                  <a:lnTo>
                    <a:pt x="242697" y="394894"/>
                  </a:lnTo>
                  <a:cubicBezTo>
                    <a:pt x="247841" y="396132"/>
                    <a:pt x="250984" y="401276"/>
                    <a:pt x="249746" y="406419"/>
                  </a:cubicBezTo>
                  <a:cubicBezTo>
                    <a:pt x="248698" y="410801"/>
                    <a:pt x="244793" y="413754"/>
                    <a:pt x="240506" y="413754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EBFE90-F539-4AEC-BDC8-83E83E3193DA}"/>
                </a:ext>
              </a:extLst>
            </p:cNvPr>
            <p:cNvSpPr/>
            <p:nvPr/>
          </p:nvSpPr>
          <p:spPr>
            <a:xfrm>
              <a:off x="8471901" y="4193056"/>
              <a:ext cx="450985" cy="1234634"/>
            </a:xfrm>
            <a:custGeom>
              <a:avLst/>
              <a:gdLst>
                <a:gd name="connsiteX0" fmla="*/ 9525 w 149952"/>
                <a:gd name="connsiteY0" fmla="*/ 410515 h 410515"/>
                <a:gd name="connsiteX1" fmla="*/ 0 w 149952"/>
                <a:gd name="connsiteY1" fmla="*/ 400990 h 410515"/>
                <a:gd name="connsiteX2" fmla="*/ 0 w 149952"/>
                <a:gd name="connsiteY2" fmla="*/ 322980 h 410515"/>
                <a:gd name="connsiteX3" fmla="*/ 9525 w 149952"/>
                <a:gd name="connsiteY3" fmla="*/ 313455 h 410515"/>
                <a:gd name="connsiteX4" fmla="*/ 64675 w 149952"/>
                <a:gd name="connsiteY4" fmla="*/ 313455 h 410515"/>
                <a:gd name="connsiteX5" fmla="*/ 91059 w 149952"/>
                <a:gd name="connsiteY5" fmla="*/ 288309 h 410515"/>
                <a:gd name="connsiteX6" fmla="*/ 91059 w 149952"/>
                <a:gd name="connsiteY6" fmla="*/ 233160 h 410515"/>
                <a:gd name="connsiteX7" fmla="*/ 97250 w 149952"/>
                <a:gd name="connsiteY7" fmla="*/ 224206 h 410515"/>
                <a:gd name="connsiteX8" fmla="*/ 123349 w 149952"/>
                <a:gd name="connsiteY8" fmla="*/ 214491 h 410515"/>
                <a:gd name="connsiteX9" fmla="*/ 130016 w 149952"/>
                <a:gd name="connsiteY9" fmla="*/ 208299 h 410515"/>
                <a:gd name="connsiteX10" fmla="*/ 130207 w 149952"/>
                <a:gd name="connsiteY10" fmla="*/ 200108 h 410515"/>
                <a:gd name="connsiteX11" fmla="*/ 100584 w 149952"/>
                <a:gd name="connsiteY11" fmla="*/ 126099 h 410515"/>
                <a:gd name="connsiteX12" fmla="*/ 99917 w 149952"/>
                <a:gd name="connsiteY12" fmla="*/ 123051 h 410515"/>
                <a:gd name="connsiteX13" fmla="*/ 48863 w 149952"/>
                <a:gd name="connsiteY13" fmla="*/ 16561 h 410515"/>
                <a:gd name="connsiteX14" fmla="*/ 48196 w 149952"/>
                <a:gd name="connsiteY14" fmla="*/ 3131 h 410515"/>
                <a:gd name="connsiteX15" fmla="*/ 61627 w 149952"/>
                <a:gd name="connsiteY15" fmla="*/ 2464 h 410515"/>
                <a:gd name="connsiteX16" fmla="*/ 118777 w 149952"/>
                <a:gd name="connsiteY16" fmla="*/ 120479 h 410515"/>
                <a:gd name="connsiteX17" fmla="*/ 147828 w 149952"/>
                <a:gd name="connsiteY17" fmla="*/ 192964 h 410515"/>
                <a:gd name="connsiteX18" fmla="*/ 147352 w 149952"/>
                <a:gd name="connsiteY18" fmla="*/ 216015 h 410515"/>
                <a:gd name="connsiteX19" fmla="*/ 129921 w 149952"/>
                <a:gd name="connsiteY19" fmla="*/ 232302 h 410515"/>
                <a:gd name="connsiteX20" fmla="*/ 110014 w 149952"/>
                <a:gd name="connsiteY20" fmla="*/ 239732 h 410515"/>
                <a:gd name="connsiteX21" fmla="*/ 110014 w 149952"/>
                <a:gd name="connsiteY21" fmla="*/ 288309 h 410515"/>
                <a:gd name="connsiteX22" fmla="*/ 64580 w 149952"/>
                <a:gd name="connsiteY22" fmla="*/ 332505 h 410515"/>
                <a:gd name="connsiteX23" fmla="*/ 18955 w 149952"/>
                <a:gd name="connsiteY23" fmla="*/ 332505 h 410515"/>
                <a:gd name="connsiteX24" fmla="*/ 18955 w 149952"/>
                <a:gd name="connsiteY24" fmla="*/ 400990 h 410515"/>
                <a:gd name="connsiteX25" fmla="*/ 9430 w 149952"/>
                <a:gd name="connsiteY25" fmla="*/ 410515 h 4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952" h="410515">
                  <a:moveTo>
                    <a:pt x="9525" y="410515"/>
                  </a:moveTo>
                  <a:cubicBezTo>
                    <a:pt x="4286" y="410515"/>
                    <a:pt x="0" y="406229"/>
                    <a:pt x="0" y="400990"/>
                  </a:cubicBezTo>
                  <a:lnTo>
                    <a:pt x="0" y="322980"/>
                  </a:lnTo>
                  <a:cubicBezTo>
                    <a:pt x="0" y="317742"/>
                    <a:pt x="4286" y="313455"/>
                    <a:pt x="9525" y="313455"/>
                  </a:cubicBezTo>
                  <a:lnTo>
                    <a:pt x="64675" y="313455"/>
                  </a:lnTo>
                  <a:cubicBezTo>
                    <a:pt x="79248" y="313455"/>
                    <a:pt x="91059" y="302216"/>
                    <a:pt x="91059" y="288309"/>
                  </a:cubicBezTo>
                  <a:lnTo>
                    <a:pt x="91059" y="233160"/>
                  </a:lnTo>
                  <a:cubicBezTo>
                    <a:pt x="91059" y="229159"/>
                    <a:pt x="93536" y="225635"/>
                    <a:pt x="97250" y="224206"/>
                  </a:cubicBezTo>
                  <a:lnTo>
                    <a:pt x="123349" y="214491"/>
                  </a:lnTo>
                  <a:cubicBezTo>
                    <a:pt x="126397" y="213348"/>
                    <a:pt x="128778" y="211157"/>
                    <a:pt x="130016" y="208299"/>
                  </a:cubicBezTo>
                  <a:cubicBezTo>
                    <a:pt x="131159" y="205632"/>
                    <a:pt x="131254" y="202680"/>
                    <a:pt x="130207" y="200108"/>
                  </a:cubicBezTo>
                  <a:lnTo>
                    <a:pt x="100584" y="126099"/>
                  </a:lnTo>
                  <a:cubicBezTo>
                    <a:pt x="100203" y="125146"/>
                    <a:pt x="100013" y="124098"/>
                    <a:pt x="99917" y="123051"/>
                  </a:cubicBezTo>
                  <a:cubicBezTo>
                    <a:pt x="97917" y="82379"/>
                    <a:pt x="79820" y="44565"/>
                    <a:pt x="48863" y="16561"/>
                  </a:cubicBezTo>
                  <a:cubicBezTo>
                    <a:pt x="44958" y="13037"/>
                    <a:pt x="44672" y="7036"/>
                    <a:pt x="48196" y="3131"/>
                  </a:cubicBezTo>
                  <a:cubicBezTo>
                    <a:pt x="51721" y="-774"/>
                    <a:pt x="57721" y="-1060"/>
                    <a:pt x="61627" y="2464"/>
                  </a:cubicBezTo>
                  <a:cubicBezTo>
                    <a:pt x="95917" y="33516"/>
                    <a:pt x="116110" y="75330"/>
                    <a:pt x="118777" y="120479"/>
                  </a:cubicBezTo>
                  <a:lnTo>
                    <a:pt x="147828" y="192964"/>
                  </a:lnTo>
                  <a:cubicBezTo>
                    <a:pt x="150781" y="200394"/>
                    <a:pt x="150686" y="208585"/>
                    <a:pt x="147352" y="216015"/>
                  </a:cubicBezTo>
                  <a:cubicBezTo>
                    <a:pt x="144018" y="223635"/>
                    <a:pt x="137827" y="229350"/>
                    <a:pt x="129921" y="232302"/>
                  </a:cubicBezTo>
                  <a:lnTo>
                    <a:pt x="110014" y="239732"/>
                  </a:lnTo>
                  <a:lnTo>
                    <a:pt x="110014" y="288309"/>
                  </a:lnTo>
                  <a:cubicBezTo>
                    <a:pt x="110014" y="312693"/>
                    <a:pt x="89630" y="332505"/>
                    <a:pt x="64580" y="332505"/>
                  </a:cubicBezTo>
                  <a:lnTo>
                    <a:pt x="18955" y="332505"/>
                  </a:lnTo>
                  <a:lnTo>
                    <a:pt x="18955" y="400990"/>
                  </a:lnTo>
                  <a:cubicBezTo>
                    <a:pt x="18955" y="406229"/>
                    <a:pt x="14669" y="410515"/>
                    <a:pt x="9430" y="410515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5181149-1E91-9D03-6A7C-C57D9FC6F47C}"/>
                </a:ext>
              </a:extLst>
            </p:cNvPr>
            <p:cNvSpPr/>
            <p:nvPr/>
          </p:nvSpPr>
          <p:spPr>
            <a:xfrm>
              <a:off x="8039335" y="3985265"/>
              <a:ext cx="57293" cy="365760"/>
            </a:xfrm>
            <a:custGeom>
              <a:avLst/>
              <a:gdLst>
                <a:gd name="connsiteX0" fmla="*/ 9525 w 19050"/>
                <a:gd name="connsiteY0" fmla="*/ 194596 h 194595"/>
                <a:gd name="connsiteX1" fmla="*/ 0 w 19050"/>
                <a:gd name="connsiteY1" fmla="*/ 185071 h 194595"/>
                <a:gd name="connsiteX2" fmla="*/ 0 w 19050"/>
                <a:gd name="connsiteY2" fmla="*/ 9525 h 194595"/>
                <a:gd name="connsiteX3" fmla="*/ 9525 w 19050"/>
                <a:gd name="connsiteY3" fmla="*/ 0 h 194595"/>
                <a:gd name="connsiteX4" fmla="*/ 19050 w 19050"/>
                <a:gd name="connsiteY4" fmla="*/ 9525 h 194595"/>
                <a:gd name="connsiteX5" fmla="*/ 19050 w 19050"/>
                <a:gd name="connsiteY5" fmla="*/ 185071 h 194595"/>
                <a:gd name="connsiteX6" fmla="*/ 9525 w 19050"/>
                <a:gd name="connsiteY6" fmla="*/ 194596 h 19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94595">
                  <a:moveTo>
                    <a:pt x="9525" y="194596"/>
                  </a:moveTo>
                  <a:cubicBezTo>
                    <a:pt x="4286" y="194596"/>
                    <a:pt x="0" y="190310"/>
                    <a:pt x="0" y="18507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185071"/>
                  </a:lnTo>
                  <a:cubicBezTo>
                    <a:pt x="19050" y="190310"/>
                    <a:pt x="14764" y="194596"/>
                    <a:pt x="9525" y="194596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BAC11DC-2924-2373-A3EA-67BA584D8257}"/>
                </a:ext>
              </a:extLst>
            </p:cNvPr>
            <p:cNvSpPr/>
            <p:nvPr/>
          </p:nvSpPr>
          <p:spPr>
            <a:xfrm>
              <a:off x="7929031" y="3985250"/>
              <a:ext cx="167615" cy="152130"/>
            </a:xfrm>
            <a:custGeom>
              <a:avLst/>
              <a:gdLst>
                <a:gd name="connsiteX0" fmla="*/ 9530 w 55732"/>
                <a:gd name="connsiteY0" fmla="*/ 50583 h 50583"/>
                <a:gd name="connsiteX1" fmla="*/ 2291 w 55732"/>
                <a:gd name="connsiteY1" fmla="*/ 47249 h 50583"/>
                <a:gd name="connsiteX2" fmla="*/ 3339 w 55732"/>
                <a:gd name="connsiteY2" fmla="*/ 33819 h 50583"/>
                <a:gd name="connsiteX3" fmla="*/ 40010 w 55732"/>
                <a:gd name="connsiteY3" fmla="*/ 2291 h 50583"/>
                <a:gd name="connsiteX4" fmla="*/ 53441 w 55732"/>
                <a:gd name="connsiteY4" fmla="*/ 3339 h 50583"/>
                <a:gd name="connsiteX5" fmla="*/ 52393 w 55732"/>
                <a:gd name="connsiteY5" fmla="*/ 16769 h 50583"/>
                <a:gd name="connsiteX6" fmla="*/ 15722 w 55732"/>
                <a:gd name="connsiteY6" fmla="*/ 48297 h 50583"/>
                <a:gd name="connsiteX7" fmla="*/ 9530 w 55732"/>
                <a:gd name="connsiteY7" fmla="*/ 50583 h 5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732" h="50583">
                  <a:moveTo>
                    <a:pt x="9530" y="50583"/>
                  </a:moveTo>
                  <a:cubicBezTo>
                    <a:pt x="6863" y="50583"/>
                    <a:pt x="4196" y="49440"/>
                    <a:pt x="2291" y="47249"/>
                  </a:cubicBezTo>
                  <a:cubicBezTo>
                    <a:pt x="-1138" y="43249"/>
                    <a:pt x="-661" y="37248"/>
                    <a:pt x="3339" y="33819"/>
                  </a:cubicBezTo>
                  <a:lnTo>
                    <a:pt x="40010" y="2291"/>
                  </a:lnTo>
                  <a:cubicBezTo>
                    <a:pt x="44011" y="-1138"/>
                    <a:pt x="50012" y="-661"/>
                    <a:pt x="53441" y="3339"/>
                  </a:cubicBezTo>
                  <a:cubicBezTo>
                    <a:pt x="56870" y="7340"/>
                    <a:pt x="56393" y="13340"/>
                    <a:pt x="52393" y="16769"/>
                  </a:cubicBezTo>
                  <a:lnTo>
                    <a:pt x="15722" y="48297"/>
                  </a:lnTo>
                  <a:cubicBezTo>
                    <a:pt x="13912" y="49821"/>
                    <a:pt x="11721" y="50583"/>
                    <a:pt x="9530" y="50583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25C19F3-6058-03DE-38D8-673838EE7F5F}"/>
                </a:ext>
              </a:extLst>
            </p:cNvPr>
            <p:cNvSpPr/>
            <p:nvPr/>
          </p:nvSpPr>
          <p:spPr>
            <a:xfrm>
              <a:off x="8039320" y="3985250"/>
              <a:ext cx="167615" cy="152130"/>
            </a:xfrm>
            <a:custGeom>
              <a:avLst/>
              <a:gdLst>
                <a:gd name="connsiteX0" fmla="*/ 46202 w 55732"/>
                <a:gd name="connsiteY0" fmla="*/ 50583 h 50583"/>
                <a:gd name="connsiteX1" fmla="*/ 40010 w 55732"/>
                <a:gd name="connsiteY1" fmla="*/ 48297 h 50583"/>
                <a:gd name="connsiteX2" fmla="*/ 3339 w 55732"/>
                <a:gd name="connsiteY2" fmla="*/ 16769 h 50583"/>
                <a:gd name="connsiteX3" fmla="*/ 2291 w 55732"/>
                <a:gd name="connsiteY3" fmla="*/ 3339 h 50583"/>
                <a:gd name="connsiteX4" fmla="*/ 15722 w 55732"/>
                <a:gd name="connsiteY4" fmla="*/ 2291 h 50583"/>
                <a:gd name="connsiteX5" fmla="*/ 52393 w 55732"/>
                <a:gd name="connsiteY5" fmla="*/ 33819 h 50583"/>
                <a:gd name="connsiteX6" fmla="*/ 53441 w 55732"/>
                <a:gd name="connsiteY6" fmla="*/ 47249 h 50583"/>
                <a:gd name="connsiteX7" fmla="*/ 46202 w 55732"/>
                <a:gd name="connsiteY7" fmla="*/ 50583 h 5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732" h="50583">
                  <a:moveTo>
                    <a:pt x="46202" y="50583"/>
                  </a:moveTo>
                  <a:cubicBezTo>
                    <a:pt x="44011" y="50583"/>
                    <a:pt x="41820" y="49821"/>
                    <a:pt x="40010" y="48297"/>
                  </a:cubicBezTo>
                  <a:lnTo>
                    <a:pt x="3339" y="16769"/>
                  </a:lnTo>
                  <a:cubicBezTo>
                    <a:pt x="-661" y="13340"/>
                    <a:pt x="-1138" y="7340"/>
                    <a:pt x="2291" y="3339"/>
                  </a:cubicBezTo>
                  <a:cubicBezTo>
                    <a:pt x="5720" y="-661"/>
                    <a:pt x="11721" y="-1138"/>
                    <a:pt x="15722" y="2291"/>
                  </a:cubicBezTo>
                  <a:lnTo>
                    <a:pt x="52393" y="33819"/>
                  </a:lnTo>
                  <a:cubicBezTo>
                    <a:pt x="56393" y="37248"/>
                    <a:pt x="56870" y="43249"/>
                    <a:pt x="53441" y="47249"/>
                  </a:cubicBezTo>
                  <a:cubicBezTo>
                    <a:pt x="51536" y="49440"/>
                    <a:pt x="48869" y="50583"/>
                    <a:pt x="46202" y="50583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F53D8AA-4C3A-196C-3D15-4B0ED9995751}"/>
                </a:ext>
              </a:extLst>
            </p:cNvPr>
            <p:cNvSpPr/>
            <p:nvPr/>
          </p:nvSpPr>
          <p:spPr>
            <a:xfrm>
              <a:off x="8237856" y="4173323"/>
              <a:ext cx="57293" cy="182879"/>
            </a:xfrm>
            <a:custGeom>
              <a:avLst/>
              <a:gdLst>
                <a:gd name="connsiteX0" fmla="*/ 9525 w 19050"/>
                <a:gd name="connsiteY0" fmla="*/ 116396 h 116395"/>
                <a:gd name="connsiteX1" fmla="*/ 0 w 19050"/>
                <a:gd name="connsiteY1" fmla="*/ 106871 h 116395"/>
                <a:gd name="connsiteX2" fmla="*/ 0 w 19050"/>
                <a:gd name="connsiteY2" fmla="*/ 9525 h 116395"/>
                <a:gd name="connsiteX3" fmla="*/ 9525 w 19050"/>
                <a:gd name="connsiteY3" fmla="*/ 0 h 116395"/>
                <a:gd name="connsiteX4" fmla="*/ 19050 w 19050"/>
                <a:gd name="connsiteY4" fmla="*/ 9525 h 116395"/>
                <a:gd name="connsiteX5" fmla="*/ 19050 w 19050"/>
                <a:gd name="connsiteY5" fmla="*/ 106871 h 116395"/>
                <a:gd name="connsiteX6" fmla="*/ 9525 w 19050"/>
                <a:gd name="connsiteY6" fmla="*/ 116396 h 11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116395">
                  <a:moveTo>
                    <a:pt x="9525" y="116396"/>
                  </a:moveTo>
                  <a:cubicBezTo>
                    <a:pt x="4286" y="116396"/>
                    <a:pt x="0" y="112109"/>
                    <a:pt x="0" y="10687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106871"/>
                  </a:lnTo>
                  <a:cubicBezTo>
                    <a:pt x="19050" y="112109"/>
                    <a:pt x="14764" y="116396"/>
                    <a:pt x="9525" y="116396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7CDE938-434E-5C43-B639-E0090E815D4A}"/>
                </a:ext>
              </a:extLst>
            </p:cNvPr>
            <p:cNvSpPr/>
            <p:nvPr/>
          </p:nvSpPr>
          <p:spPr>
            <a:xfrm>
              <a:off x="8139092" y="4173389"/>
              <a:ext cx="155991" cy="152045"/>
            </a:xfrm>
            <a:custGeom>
              <a:avLst/>
              <a:gdLst>
                <a:gd name="connsiteX0" fmla="*/ 9503 w 51867"/>
                <a:gd name="connsiteY0" fmla="*/ 50556 h 50555"/>
                <a:gd name="connsiteX1" fmla="*/ 2645 w 51867"/>
                <a:gd name="connsiteY1" fmla="*/ 47603 h 50555"/>
                <a:gd name="connsiteX2" fmla="*/ 2931 w 51867"/>
                <a:gd name="connsiteY2" fmla="*/ 34173 h 50555"/>
                <a:gd name="connsiteX3" fmla="*/ 35792 w 51867"/>
                <a:gd name="connsiteY3" fmla="*/ 2645 h 50555"/>
                <a:gd name="connsiteX4" fmla="*/ 49222 w 51867"/>
                <a:gd name="connsiteY4" fmla="*/ 2931 h 50555"/>
                <a:gd name="connsiteX5" fmla="*/ 48937 w 51867"/>
                <a:gd name="connsiteY5" fmla="*/ 16361 h 50555"/>
                <a:gd name="connsiteX6" fmla="*/ 16075 w 51867"/>
                <a:gd name="connsiteY6" fmla="*/ 47889 h 50555"/>
                <a:gd name="connsiteX7" fmla="*/ 9503 w 51867"/>
                <a:gd name="connsiteY7" fmla="*/ 50556 h 5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55">
                  <a:moveTo>
                    <a:pt x="9503" y="50556"/>
                  </a:moveTo>
                  <a:cubicBezTo>
                    <a:pt x="7027" y="50556"/>
                    <a:pt x="4455" y="49603"/>
                    <a:pt x="2645" y="47603"/>
                  </a:cubicBezTo>
                  <a:cubicBezTo>
                    <a:pt x="-974" y="43793"/>
                    <a:pt x="-879" y="37792"/>
                    <a:pt x="2931" y="34173"/>
                  </a:cubicBezTo>
                  <a:lnTo>
                    <a:pt x="35792" y="2645"/>
                  </a:lnTo>
                  <a:cubicBezTo>
                    <a:pt x="39602" y="-974"/>
                    <a:pt x="45603" y="-879"/>
                    <a:pt x="49222" y="2931"/>
                  </a:cubicBezTo>
                  <a:cubicBezTo>
                    <a:pt x="52842" y="6741"/>
                    <a:pt x="52747" y="12742"/>
                    <a:pt x="48937" y="16361"/>
                  </a:cubicBezTo>
                  <a:lnTo>
                    <a:pt x="16075" y="47889"/>
                  </a:lnTo>
                  <a:cubicBezTo>
                    <a:pt x="14266" y="49699"/>
                    <a:pt x="11884" y="50556"/>
                    <a:pt x="9503" y="50556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C7C4345-3CF4-C61F-A020-9533838DF3EE}"/>
                </a:ext>
              </a:extLst>
            </p:cNvPr>
            <p:cNvSpPr/>
            <p:nvPr/>
          </p:nvSpPr>
          <p:spPr>
            <a:xfrm>
              <a:off x="8237922" y="4173492"/>
              <a:ext cx="155991" cy="151943"/>
            </a:xfrm>
            <a:custGeom>
              <a:avLst/>
              <a:gdLst>
                <a:gd name="connsiteX0" fmla="*/ 42364 w 51867"/>
                <a:gd name="connsiteY0" fmla="*/ 50521 h 50521"/>
                <a:gd name="connsiteX1" fmla="*/ 35792 w 51867"/>
                <a:gd name="connsiteY1" fmla="*/ 47854 h 50521"/>
                <a:gd name="connsiteX2" fmla="*/ 2931 w 51867"/>
                <a:gd name="connsiteY2" fmla="*/ 16326 h 50521"/>
                <a:gd name="connsiteX3" fmla="*/ 2645 w 51867"/>
                <a:gd name="connsiteY3" fmla="*/ 2896 h 50521"/>
                <a:gd name="connsiteX4" fmla="*/ 16075 w 51867"/>
                <a:gd name="connsiteY4" fmla="*/ 2610 h 50521"/>
                <a:gd name="connsiteX5" fmla="*/ 48937 w 51867"/>
                <a:gd name="connsiteY5" fmla="*/ 34138 h 50521"/>
                <a:gd name="connsiteX6" fmla="*/ 49222 w 51867"/>
                <a:gd name="connsiteY6" fmla="*/ 47568 h 50521"/>
                <a:gd name="connsiteX7" fmla="*/ 42364 w 51867"/>
                <a:gd name="connsiteY7" fmla="*/ 50521 h 5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21">
                  <a:moveTo>
                    <a:pt x="42364" y="50521"/>
                  </a:moveTo>
                  <a:cubicBezTo>
                    <a:pt x="39983" y="50521"/>
                    <a:pt x="37602" y="49664"/>
                    <a:pt x="35792" y="47854"/>
                  </a:cubicBezTo>
                  <a:lnTo>
                    <a:pt x="2931" y="16326"/>
                  </a:lnTo>
                  <a:cubicBezTo>
                    <a:pt x="-879" y="12707"/>
                    <a:pt x="-974" y="6611"/>
                    <a:pt x="2645" y="2896"/>
                  </a:cubicBezTo>
                  <a:cubicBezTo>
                    <a:pt x="6265" y="-819"/>
                    <a:pt x="12361" y="-1009"/>
                    <a:pt x="16075" y="2610"/>
                  </a:cubicBezTo>
                  <a:lnTo>
                    <a:pt x="48937" y="34138"/>
                  </a:lnTo>
                  <a:cubicBezTo>
                    <a:pt x="52747" y="37758"/>
                    <a:pt x="52842" y="43854"/>
                    <a:pt x="49222" y="47568"/>
                  </a:cubicBezTo>
                  <a:cubicBezTo>
                    <a:pt x="47317" y="49473"/>
                    <a:pt x="44841" y="50521"/>
                    <a:pt x="42364" y="50521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A07E15D-15F8-CBCE-8ADC-E1FEBC8EC6F0}"/>
                </a:ext>
              </a:extLst>
            </p:cNvPr>
            <p:cNvSpPr/>
            <p:nvPr/>
          </p:nvSpPr>
          <p:spPr>
            <a:xfrm>
              <a:off x="8450070" y="4085194"/>
              <a:ext cx="57293" cy="274320"/>
            </a:xfrm>
            <a:custGeom>
              <a:avLst/>
              <a:gdLst>
                <a:gd name="connsiteX0" fmla="*/ 9525 w 19050"/>
                <a:gd name="connsiteY0" fmla="*/ 264986 h 264985"/>
                <a:gd name="connsiteX1" fmla="*/ 0 w 19050"/>
                <a:gd name="connsiteY1" fmla="*/ 255461 h 264985"/>
                <a:gd name="connsiteX2" fmla="*/ 0 w 19050"/>
                <a:gd name="connsiteY2" fmla="*/ 9525 h 264985"/>
                <a:gd name="connsiteX3" fmla="*/ 9525 w 19050"/>
                <a:gd name="connsiteY3" fmla="*/ 0 h 264985"/>
                <a:gd name="connsiteX4" fmla="*/ 19050 w 19050"/>
                <a:gd name="connsiteY4" fmla="*/ 9525 h 264985"/>
                <a:gd name="connsiteX5" fmla="*/ 19050 w 19050"/>
                <a:gd name="connsiteY5" fmla="*/ 255461 h 264985"/>
                <a:gd name="connsiteX6" fmla="*/ 9525 w 19050"/>
                <a:gd name="connsiteY6" fmla="*/ 264986 h 26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264985">
                  <a:moveTo>
                    <a:pt x="9525" y="264986"/>
                  </a:moveTo>
                  <a:cubicBezTo>
                    <a:pt x="4286" y="264986"/>
                    <a:pt x="0" y="260699"/>
                    <a:pt x="0" y="255461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cubicBezTo>
                    <a:pt x="14764" y="0"/>
                    <a:pt x="19050" y="4286"/>
                    <a:pt x="19050" y="9525"/>
                  </a:cubicBezTo>
                  <a:lnTo>
                    <a:pt x="19050" y="255461"/>
                  </a:lnTo>
                  <a:cubicBezTo>
                    <a:pt x="19050" y="260699"/>
                    <a:pt x="14764" y="264986"/>
                    <a:pt x="9525" y="264986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5C51BF-C5CF-F382-E51B-032965372AA1}"/>
                </a:ext>
              </a:extLst>
            </p:cNvPr>
            <p:cNvSpPr/>
            <p:nvPr/>
          </p:nvSpPr>
          <p:spPr>
            <a:xfrm>
              <a:off x="8341050" y="4056442"/>
              <a:ext cx="155991" cy="152045"/>
            </a:xfrm>
            <a:custGeom>
              <a:avLst/>
              <a:gdLst>
                <a:gd name="connsiteX0" fmla="*/ 9503 w 51867"/>
                <a:gd name="connsiteY0" fmla="*/ 50556 h 50555"/>
                <a:gd name="connsiteX1" fmla="*/ 2645 w 51867"/>
                <a:gd name="connsiteY1" fmla="*/ 47603 h 50555"/>
                <a:gd name="connsiteX2" fmla="*/ 2931 w 51867"/>
                <a:gd name="connsiteY2" fmla="*/ 34173 h 50555"/>
                <a:gd name="connsiteX3" fmla="*/ 35792 w 51867"/>
                <a:gd name="connsiteY3" fmla="*/ 2645 h 50555"/>
                <a:gd name="connsiteX4" fmla="*/ 49222 w 51867"/>
                <a:gd name="connsiteY4" fmla="*/ 2931 h 50555"/>
                <a:gd name="connsiteX5" fmla="*/ 48937 w 51867"/>
                <a:gd name="connsiteY5" fmla="*/ 16361 h 50555"/>
                <a:gd name="connsiteX6" fmla="*/ 16075 w 51867"/>
                <a:gd name="connsiteY6" fmla="*/ 47889 h 50555"/>
                <a:gd name="connsiteX7" fmla="*/ 9503 w 51867"/>
                <a:gd name="connsiteY7" fmla="*/ 50556 h 5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55">
                  <a:moveTo>
                    <a:pt x="9503" y="50556"/>
                  </a:moveTo>
                  <a:cubicBezTo>
                    <a:pt x="7027" y="50556"/>
                    <a:pt x="4455" y="49603"/>
                    <a:pt x="2645" y="47603"/>
                  </a:cubicBezTo>
                  <a:cubicBezTo>
                    <a:pt x="-974" y="43793"/>
                    <a:pt x="-879" y="37792"/>
                    <a:pt x="2931" y="34173"/>
                  </a:cubicBezTo>
                  <a:lnTo>
                    <a:pt x="35792" y="2645"/>
                  </a:lnTo>
                  <a:cubicBezTo>
                    <a:pt x="39602" y="-974"/>
                    <a:pt x="45603" y="-879"/>
                    <a:pt x="49222" y="2931"/>
                  </a:cubicBezTo>
                  <a:cubicBezTo>
                    <a:pt x="52842" y="6741"/>
                    <a:pt x="52747" y="12742"/>
                    <a:pt x="48937" y="16361"/>
                  </a:cubicBezTo>
                  <a:lnTo>
                    <a:pt x="16075" y="47889"/>
                  </a:lnTo>
                  <a:cubicBezTo>
                    <a:pt x="14266" y="49699"/>
                    <a:pt x="11884" y="50556"/>
                    <a:pt x="9503" y="50556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A477C2-4D78-C4DC-1252-E2A86A9FE71F}"/>
                </a:ext>
              </a:extLst>
            </p:cNvPr>
            <p:cNvSpPr/>
            <p:nvPr/>
          </p:nvSpPr>
          <p:spPr>
            <a:xfrm>
              <a:off x="8439595" y="4056544"/>
              <a:ext cx="155991" cy="151943"/>
            </a:xfrm>
            <a:custGeom>
              <a:avLst/>
              <a:gdLst>
                <a:gd name="connsiteX0" fmla="*/ 42364 w 51867"/>
                <a:gd name="connsiteY0" fmla="*/ 50521 h 50521"/>
                <a:gd name="connsiteX1" fmla="*/ 35792 w 51867"/>
                <a:gd name="connsiteY1" fmla="*/ 47854 h 50521"/>
                <a:gd name="connsiteX2" fmla="*/ 2931 w 51867"/>
                <a:gd name="connsiteY2" fmla="*/ 16326 h 50521"/>
                <a:gd name="connsiteX3" fmla="*/ 2645 w 51867"/>
                <a:gd name="connsiteY3" fmla="*/ 2896 h 50521"/>
                <a:gd name="connsiteX4" fmla="*/ 16075 w 51867"/>
                <a:gd name="connsiteY4" fmla="*/ 2610 h 50521"/>
                <a:gd name="connsiteX5" fmla="*/ 48937 w 51867"/>
                <a:gd name="connsiteY5" fmla="*/ 34138 h 50521"/>
                <a:gd name="connsiteX6" fmla="*/ 49222 w 51867"/>
                <a:gd name="connsiteY6" fmla="*/ 47568 h 50521"/>
                <a:gd name="connsiteX7" fmla="*/ 42364 w 51867"/>
                <a:gd name="connsiteY7" fmla="*/ 50521 h 5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67" h="50521">
                  <a:moveTo>
                    <a:pt x="42364" y="50521"/>
                  </a:moveTo>
                  <a:cubicBezTo>
                    <a:pt x="39983" y="50521"/>
                    <a:pt x="37602" y="49664"/>
                    <a:pt x="35792" y="47854"/>
                  </a:cubicBezTo>
                  <a:lnTo>
                    <a:pt x="2931" y="16326"/>
                  </a:lnTo>
                  <a:cubicBezTo>
                    <a:pt x="-879" y="12707"/>
                    <a:pt x="-974" y="6611"/>
                    <a:pt x="2645" y="2896"/>
                  </a:cubicBezTo>
                  <a:cubicBezTo>
                    <a:pt x="6265" y="-819"/>
                    <a:pt x="12361" y="-1009"/>
                    <a:pt x="16075" y="2610"/>
                  </a:cubicBezTo>
                  <a:lnTo>
                    <a:pt x="48937" y="34138"/>
                  </a:lnTo>
                  <a:cubicBezTo>
                    <a:pt x="52747" y="37758"/>
                    <a:pt x="52842" y="43854"/>
                    <a:pt x="49222" y="47568"/>
                  </a:cubicBezTo>
                  <a:cubicBezTo>
                    <a:pt x="47317" y="49473"/>
                    <a:pt x="44841" y="50521"/>
                    <a:pt x="42364" y="50521"/>
                  </a:cubicBezTo>
                  <a:close/>
                </a:path>
              </a:pathLst>
            </a:custGeom>
            <a:grpFill/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AB90289-4FDC-D704-E9B3-0D1CF5242E79}"/>
              </a:ext>
            </a:extLst>
          </p:cNvPr>
          <p:cNvSpPr/>
          <p:nvPr/>
        </p:nvSpPr>
        <p:spPr>
          <a:xfrm>
            <a:off x="9375819" y="2377339"/>
            <a:ext cx="2160000" cy="633126"/>
          </a:xfrm>
          <a:prstGeom prst="roundRect">
            <a:avLst/>
          </a:prstGeom>
          <a:solidFill>
            <a:srgbClr val="054F7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 Demi" panose="020B0704020202020204" pitchFamily="34" charset="0"/>
              </a:rPr>
              <a:t>Online Safety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BB3C331-C78C-766D-6147-D5DCB00A20FA}"/>
              </a:ext>
            </a:extLst>
          </p:cNvPr>
          <p:cNvSpPr/>
          <p:nvPr/>
        </p:nvSpPr>
        <p:spPr>
          <a:xfrm>
            <a:off x="9465819" y="3533047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Youth and Child Online Protection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4BEEB43-9D2C-4CD7-5790-1C4E8EC31018}"/>
              </a:ext>
            </a:extLst>
          </p:cNvPr>
          <p:cNvSpPr/>
          <p:nvPr/>
        </p:nvSpPr>
        <p:spPr>
          <a:xfrm>
            <a:off x="9465819" y="4201597"/>
            <a:ext cx="1980000" cy="54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0"/>
              </a:rPr>
              <a:t>Online safety for vulnerable groups **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6F5E84-7387-B535-6AEB-058BD28832C0}"/>
              </a:ext>
            </a:extLst>
          </p:cNvPr>
          <p:cNvSpPr txBox="1"/>
          <p:nvPr/>
        </p:nvSpPr>
        <p:spPr>
          <a:xfrm>
            <a:off x="558976" y="6026717"/>
            <a:ext cx="6539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venir Nxt2 W1G" panose="020B0503020202020204" pitchFamily="34" charset="0"/>
              </a:rPr>
              <a:t>* Planed – NEW, Targeting youth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venir Nxt2 W1G" panose="020B0503020202020204" pitchFamily="34" charset="0"/>
              </a:rPr>
              <a:t>** Planed – NEW, Targeting persons with disabilities, elderly and women</a:t>
            </a:r>
          </a:p>
        </p:txBody>
      </p:sp>
      <p:sp>
        <p:nvSpPr>
          <p:cNvPr id="15" name="Rectangle: Rounded Corners 14">
            <a:hlinkClick r:id="" action="ppaction://noaction"/>
            <a:extLst>
              <a:ext uri="{FF2B5EF4-FFF2-40B4-BE49-F238E27FC236}">
                <a16:creationId xmlns:a16="http://schemas.microsoft.com/office/drawing/2014/main" id="{02321FA4-6A3A-F8E1-67E2-E46AF43D45F4}"/>
              </a:ext>
            </a:extLst>
          </p:cNvPr>
          <p:cNvSpPr/>
          <p:nvPr/>
        </p:nvSpPr>
        <p:spPr>
          <a:xfrm>
            <a:off x="591508" y="3523620"/>
            <a:ext cx="1980000" cy="5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GCI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F8F936F-42B1-5386-029F-5D3AFC21B378}"/>
              </a:ext>
            </a:extLst>
          </p:cNvPr>
          <p:cNvSpPr/>
          <p:nvPr/>
        </p:nvSpPr>
        <p:spPr>
          <a:xfrm>
            <a:off x="591508" y="4192170"/>
            <a:ext cx="1980000" cy="54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" panose="020B0504020202020204" pitchFamily="34" charset="0"/>
              </a:rPr>
              <a:t>Research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CDD649A-0ACD-5847-6E0D-18DE1BAE403A}"/>
              </a:ext>
            </a:extLst>
          </p:cNvPr>
          <p:cNvSpPr/>
          <p:nvPr/>
        </p:nvSpPr>
        <p:spPr>
          <a:xfrm>
            <a:off x="501508" y="2367912"/>
            <a:ext cx="2160000" cy="633126"/>
          </a:xfrm>
          <a:prstGeom prst="roundRect">
            <a:avLst/>
          </a:prstGeom>
          <a:solidFill>
            <a:srgbClr val="054F7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latin typeface="Avenir Next LT Pro Demi" panose="020B0704020202020204" pitchFamily="34" charset="0"/>
              </a:rPr>
              <a:t>Data and Advocacy</a:t>
            </a:r>
          </a:p>
        </p:txBody>
      </p: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5FF597EE-6474-3CEF-6B6E-61AED62DE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080" y="0"/>
            <a:ext cx="2342918" cy="12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1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1" grpId="0" animBg="1"/>
      <p:bldP spid="22" grpId="0" animBg="1"/>
      <p:bldP spid="11" grpId="0" animBg="1"/>
      <p:bldP spid="29" grpId="0" animBg="1"/>
      <p:bldP spid="30" grpId="0" animBg="1"/>
      <p:bldP spid="32" grpId="0" animBg="1"/>
      <p:bldP spid="33" grpId="0" animBg="1"/>
      <p:bldP spid="36" grpId="0" animBg="1"/>
      <p:bldP spid="37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0332B-2090-4F1F-8C98-6B1C95C92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8691" y="2582779"/>
            <a:ext cx="5992952" cy="3576617"/>
          </a:xfrm>
        </p:spPr>
        <p:txBody>
          <a:bodyPr wrap="square" anchor="t">
            <a:norm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The Telecommunication Development Sector (ITU-D) of the ITU works to close the digital divide and drive digital transformation to leverage the power of ICTs for economic prosperity, job creation, digital skills development, gender equality, diversity, a sustainable and circular economy, ​and for saving lives. </a:t>
            </a:r>
          </a:p>
          <a:p>
            <a:endParaRPr lang="en-GB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0"/>
            </a:endParaRPr>
          </a:p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Its work prioritizes those most in need - from people living in the world’s Least Developed Countries to marginalized communities everywhere.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6222D-A3E0-4672-A509-64E8A6069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91" y="1265849"/>
            <a:ext cx="4118437" cy="1316930"/>
          </a:xfrm>
        </p:spPr>
        <p:txBody>
          <a:bodyPr wrap="square" anchor="ctr">
            <a:normAutofit/>
          </a:bodyPr>
          <a:lstStyle/>
          <a:p>
            <a:r>
              <a:rPr lang="en-US">
                <a:latin typeface="Avenir Next LT Pro" panose="020B0504020202020204" pitchFamily="34" charset="0"/>
              </a:rPr>
              <a:t>Skills for the </a:t>
            </a:r>
            <a:br>
              <a:rPr lang="en-US">
                <a:latin typeface="Avenir Next LT Pro" panose="020B0504020202020204" pitchFamily="34" charset="0"/>
              </a:rPr>
            </a:br>
            <a:r>
              <a:rPr lang="en-US">
                <a:latin typeface="Avenir Next LT Pro" panose="020B0504020202020204" pitchFamily="34" charset="0"/>
              </a:rPr>
              <a:t>digital transformation</a:t>
            </a:r>
            <a:endParaRPr lang="en-GB">
              <a:latin typeface="Avenir Next LT Pro" panose="020B05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168FD-CB38-C4EB-D8A9-2236AADED9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venir Next LT Pro" panose="020B0504020202020204" pitchFamily="34" charset="0"/>
              </a:rPr>
              <a:t>Capacity development at ITU</a:t>
            </a:r>
            <a:endParaRPr lang="en-GB">
              <a:latin typeface="Avenir Next LT Pro" panose="020B05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2262D-2CE2-46DD-B3ED-A60DE77D3E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3963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8499085-7433-724F-9E90-9943A23C5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6" name="object 5">
            <a:extLst>
              <a:ext uri="{FF2B5EF4-FFF2-40B4-BE49-F238E27FC236}">
                <a16:creationId xmlns:a16="http://schemas.microsoft.com/office/drawing/2014/main" id="{34D51F00-6B7B-98C3-0E5C-BCDDF22558A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5640" y="0"/>
            <a:ext cx="5166359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7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B12D4-4A45-23EC-1C57-131459347F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venir Next LT Pro" panose="020B0504020202020204" pitchFamily="34" charset="0"/>
              </a:rPr>
              <a:t>Capacity development at ITU</a:t>
            </a:r>
            <a:endParaRPr lang="en-GB">
              <a:latin typeface="Avenir Next LT Pro" panose="020B05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2262D-2CE2-46DD-B3ED-A60DE77D3E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3963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8499085-7433-724F-9E90-9943A23C5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3427D8E-FD86-DB5E-72A0-01D2ED8ACDE4}"/>
              </a:ext>
            </a:extLst>
          </p:cNvPr>
          <p:cNvSpPr txBox="1">
            <a:spLocks/>
          </p:cNvSpPr>
          <p:nvPr/>
        </p:nvSpPr>
        <p:spPr>
          <a:xfrm>
            <a:off x="2106118" y="2157334"/>
            <a:ext cx="3603430" cy="28936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>
                <a:solidFill>
                  <a:schemeClr val="tx1"/>
                </a:solidFill>
                <a:latin typeface="Avenir Next LT Pro" panose="020B0504020202020204" pitchFamily="34" charset="0"/>
              </a:rPr>
              <a:t>Our mission</a:t>
            </a:r>
          </a:p>
        </p:txBody>
      </p:sp>
      <p:sp>
        <p:nvSpPr>
          <p:cNvPr id="18" name="Title 9">
            <a:extLst>
              <a:ext uri="{FF2B5EF4-FFF2-40B4-BE49-F238E27FC236}">
                <a16:creationId xmlns:a16="http://schemas.microsoft.com/office/drawing/2014/main" id="{B6E90847-56DB-80D5-A255-3943035CC9BC}"/>
              </a:ext>
            </a:extLst>
          </p:cNvPr>
          <p:cNvSpPr txBox="1">
            <a:spLocks/>
          </p:cNvSpPr>
          <p:nvPr/>
        </p:nvSpPr>
        <p:spPr>
          <a:xfrm>
            <a:off x="7697533" y="2157334"/>
            <a:ext cx="2294478" cy="28936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>
                <a:solidFill>
                  <a:schemeClr val="tx1"/>
                </a:solidFill>
                <a:latin typeface="Avenir Next LT Pro" panose="020B0504020202020204" pitchFamily="34" charset="0"/>
              </a:rPr>
              <a:t>What we do</a:t>
            </a:r>
          </a:p>
        </p:txBody>
      </p:sp>
      <p:sp>
        <p:nvSpPr>
          <p:cNvPr id="19" name="Subtitle 8">
            <a:extLst>
              <a:ext uri="{FF2B5EF4-FFF2-40B4-BE49-F238E27FC236}">
                <a16:creationId xmlns:a16="http://schemas.microsoft.com/office/drawing/2014/main" id="{D549BA6D-32AB-6D67-DBE6-33BCA8838271}"/>
              </a:ext>
            </a:extLst>
          </p:cNvPr>
          <p:cNvSpPr txBox="1">
            <a:spLocks/>
          </p:cNvSpPr>
          <p:nvPr/>
        </p:nvSpPr>
        <p:spPr>
          <a:xfrm>
            <a:off x="6578415" y="2949919"/>
            <a:ext cx="4566009" cy="27181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009CD6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developing capacities of ICT professionals,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009CD6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boosting digital literacy and skills of citizens,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009CD6"/>
              </a:buClr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and developing knowledge resources and tools for policy makers.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24CFF8-C151-48AD-CCDD-0F15A7297432}"/>
              </a:ext>
            </a:extLst>
          </p:cNvPr>
          <p:cNvCxnSpPr>
            <a:cxnSpLocks/>
          </p:cNvCxnSpPr>
          <p:nvPr/>
        </p:nvCxnSpPr>
        <p:spPr>
          <a:xfrm>
            <a:off x="6096000" y="2219696"/>
            <a:ext cx="0" cy="31555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8">
            <a:extLst>
              <a:ext uri="{FF2B5EF4-FFF2-40B4-BE49-F238E27FC236}">
                <a16:creationId xmlns:a16="http://schemas.microsoft.com/office/drawing/2014/main" id="{557840C8-C217-C6C3-3FF8-147FEFB1A219}"/>
              </a:ext>
            </a:extLst>
          </p:cNvPr>
          <p:cNvSpPr txBox="1">
            <a:spLocks/>
          </p:cNvSpPr>
          <p:nvPr/>
        </p:nvSpPr>
        <p:spPr>
          <a:xfrm>
            <a:off x="1047572" y="2949919"/>
            <a:ext cx="4452475" cy="265660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The Capacity Development work aims at achieving a digitally competent society where all people use knowledge and skills on digital technologies to improve their livelihoods.</a:t>
            </a:r>
          </a:p>
        </p:txBody>
      </p:sp>
      <p:grpSp>
        <p:nvGrpSpPr>
          <p:cNvPr id="23" name="Graphic 965">
            <a:extLst>
              <a:ext uri="{FF2B5EF4-FFF2-40B4-BE49-F238E27FC236}">
                <a16:creationId xmlns:a16="http://schemas.microsoft.com/office/drawing/2014/main" id="{1520EE21-C0BB-7425-C901-0349AD49610B}"/>
              </a:ext>
            </a:extLst>
          </p:cNvPr>
          <p:cNvGrpSpPr/>
          <p:nvPr/>
        </p:nvGrpSpPr>
        <p:grpSpPr>
          <a:xfrm>
            <a:off x="1034567" y="1851253"/>
            <a:ext cx="798625" cy="799290"/>
            <a:chOff x="10551193" y="1919448"/>
            <a:chExt cx="249663" cy="249871"/>
          </a:xfrm>
          <a:solidFill>
            <a:srgbClr val="009CD6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5D5784-1171-C825-C789-47B4FE14EF93}"/>
                </a:ext>
              </a:extLst>
            </p:cNvPr>
            <p:cNvSpPr/>
            <p:nvPr/>
          </p:nvSpPr>
          <p:spPr>
            <a:xfrm>
              <a:off x="10551193" y="1919448"/>
              <a:ext cx="249663" cy="249871"/>
            </a:xfrm>
            <a:custGeom>
              <a:avLst/>
              <a:gdLst>
                <a:gd name="connsiteX0" fmla="*/ 124832 w 249663"/>
                <a:gd name="connsiteY0" fmla="*/ 249872 h 249871"/>
                <a:gd name="connsiteX1" fmla="*/ 0 w 249663"/>
                <a:gd name="connsiteY1" fmla="*/ 124936 h 249871"/>
                <a:gd name="connsiteX2" fmla="*/ 124832 w 249663"/>
                <a:gd name="connsiteY2" fmla="*/ 0 h 249871"/>
                <a:gd name="connsiteX3" fmla="*/ 249663 w 249663"/>
                <a:gd name="connsiteY3" fmla="*/ 124936 h 249871"/>
                <a:gd name="connsiteX4" fmla="*/ 124832 w 249663"/>
                <a:gd name="connsiteY4" fmla="*/ 249872 h 249871"/>
                <a:gd name="connsiteX5" fmla="*/ 124832 w 249663"/>
                <a:gd name="connsiteY5" fmla="*/ 10411 h 249871"/>
                <a:gd name="connsiteX6" fmla="*/ 10411 w 249663"/>
                <a:gd name="connsiteY6" fmla="*/ 124936 h 249871"/>
                <a:gd name="connsiteX7" fmla="*/ 124832 w 249663"/>
                <a:gd name="connsiteY7" fmla="*/ 239460 h 249871"/>
                <a:gd name="connsiteX8" fmla="*/ 239252 w 249663"/>
                <a:gd name="connsiteY8" fmla="*/ 124936 h 249871"/>
                <a:gd name="connsiteX9" fmla="*/ 124832 w 249663"/>
                <a:gd name="connsiteY9" fmla="*/ 10411 h 2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663" h="249871">
                  <a:moveTo>
                    <a:pt x="124832" y="249872"/>
                  </a:moveTo>
                  <a:cubicBezTo>
                    <a:pt x="56013" y="249872"/>
                    <a:pt x="0" y="193807"/>
                    <a:pt x="0" y="124936"/>
                  </a:cubicBezTo>
                  <a:cubicBezTo>
                    <a:pt x="0" y="56065"/>
                    <a:pt x="56013" y="0"/>
                    <a:pt x="124832" y="0"/>
                  </a:cubicBezTo>
                  <a:cubicBezTo>
                    <a:pt x="193650" y="0"/>
                    <a:pt x="249663" y="56065"/>
                    <a:pt x="249663" y="124936"/>
                  </a:cubicBezTo>
                  <a:cubicBezTo>
                    <a:pt x="249663" y="193807"/>
                    <a:pt x="193650" y="249872"/>
                    <a:pt x="124832" y="249872"/>
                  </a:cubicBezTo>
                  <a:close/>
                  <a:moveTo>
                    <a:pt x="124832" y="10411"/>
                  </a:moveTo>
                  <a:cubicBezTo>
                    <a:pt x="61739" y="10411"/>
                    <a:pt x="10411" y="61791"/>
                    <a:pt x="10411" y="124936"/>
                  </a:cubicBezTo>
                  <a:cubicBezTo>
                    <a:pt x="10411" y="188080"/>
                    <a:pt x="61739" y="239460"/>
                    <a:pt x="124832" y="239460"/>
                  </a:cubicBezTo>
                  <a:cubicBezTo>
                    <a:pt x="187924" y="239460"/>
                    <a:pt x="239252" y="188080"/>
                    <a:pt x="239252" y="124936"/>
                  </a:cubicBezTo>
                  <a:cubicBezTo>
                    <a:pt x="239252" y="61791"/>
                    <a:pt x="187924" y="10411"/>
                    <a:pt x="124832" y="10411"/>
                  </a:cubicBez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C20A47A-014E-BB84-6784-2A3DE9A6F296}"/>
                </a:ext>
              </a:extLst>
            </p:cNvPr>
            <p:cNvSpPr/>
            <p:nvPr/>
          </p:nvSpPr>
          <p:spPr>
            <a:xfrm>
              <a:off x="10623418" y="1956055"/>
              <a:ext cx="105264" cy="176668"/>
            </a:xfrm>
            <a:custGeom>
              <a:avLst/>
              <a:gdLst>
                <a:gd name="connsiteX0" fmla="*/ 5183 w 105264"/>
                <a:gd name="connsiteY0" fmla="*/ 176669 h 176668"/>
                <a:gd name="connsiteX1" fmla="*/ 2632 w 105264"/>
                <a:gd name="connsiteY1" fmla="*/ 175992 h 176668"/>
                <a:gd name="connsiteX2" fmla="*/ 133 w 105264"/>
                <a:gd name="connsiteY2" fmla="*/ 170370 h 176668"/>
                <a:gd name="connsiteX3" fmla="*/ 15698 w 105264"/>
                <a:gd name="connsiteY3" fmla="*/ 98896 h 176668"/>
                <a:gd name="connsiteX4" fmla="*/ 42924 w 105264"/>
                <a:gd name="connsiteY4" fmla="*/ 51317 h 176668"/>
                <a:gd name="connsiteX5" fmla="*/ 96490 w 105264"/>
                <a:gd name="connsiteY5" fmla="*/ 1394 h 176668"/>
                <a:gd name="connsiteX6" fmla="*/ 102633 w 105264"/>
                <a:gd name="connsiteY6" fmla="*/ 666 h 176668"/>
                <a:gd name="connsiteX7" fmla="*/ 105131 w 105264"/>
                <a:gd name="connsiteY7" fmla="*/ 6288 h 176668"/>
                <a:gd name="connsiteX8" fmla="*/ 89514 w 105264"/>
                <a:gd name="connsiteY8" fmla="*/ 78490 h 176668"/>
                <a:gd name="connsiteX9" fmla="*/ 62913 w 105264"/>
                <a:gd name="connsiteY9" fmla="*/ 124821 h 176668"/>
                <a:gd name="connsiteX10" fmla="*/ 8826 w 105264"/>
                <a:gd name="connsiteY10" fmla="*/ 175263 h 176668"/>
                <a:gd name="connsiteX11" fmla="*/ 5287 w 105264"/>
                <a:gd name="connsiteY11" fmla="*/ 176669 h 176668"/>
                <a:gd name="connsiteX12" fmla="*/ 91336 w 105264"/>
                <a:gd name="connsiteY12" fmla="*/ 20343 h 176668"/>
                <a:gd name="connsiteX13" fmla="*/ 50003 w 105264"/>
                <a:gd name="connsiteY13" fmla="*/ 58865 h 176668"/>
                <a:gd name="connsiteX14" fmla="*/ 25745 w 105264"/>
                <a:gd name="connsiteY14" fmla="*/ 101239 h 176668"/>
                <a:gd name="connsiteX15" fmla="*/ 13772 w 105264"/>
                <a:gd name="connsiteY15" fmla="*/ 156315 h 176668"/>
                <a:gd name="connsiteX16" fmla="*/ 55626 w 105264"/>
                <a:gd name="connsiteY16" fmla="*/ 117324 h 176668"/>
                <a:gd name="connsiteX17" fmla="*/ 79259 w 105264"/>
                <a:gd name="connsiteY17" fmla="*/ 76148 h 176668"/>
                <a:gd name="connsiteX18" fmla="*/ 91336 w 105264"/>
                <a:gd name="connsiteY18" fmla="*/ 20395 h 17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264" h="176668">
                  <a:moveTo>
                    <a:pt x="5183" y="176669"/>
                  </a:moveTo>
                  <a:cubicBezTo>
                    <a:pt x="4298" y="176669"/>
                    <a:pt x="3413" y="176461"/>
                    <a:pt x="2632" y="175992"/>
                  </a:cubicBezTo>
                  <a:cubicBezTo>
                    <a:pt x="654" y="174847"/>
                    <a:pt x="-387" y="172609"/>
                    <a:pt x="133" y="170370"/>
                  </a:cubicBezTo>
                  <a:lnTo>
                    <a:pt x="15698" y="98896"/>
                  </a:lnTo>
                  <a:cubicBezTo>
                    <a:pt x="20175" y="80677"/>
                    <a:pt x="29597" y="64279"/>
                    <a:pt x="42924" y="51317"/>
                  </a:cubicBezTo>
                  <a:lnTo>
                    <a:pt x="96490" y="1394"/>
                  </a:lnTo>
                  <a:cubicBezTo>
                    <a:pt x="98156" y="-167"/>
                    <a:pt x="100654" y="-428"/>
                    <a:pt x="102633" y="666"/>
                  </a:cubicBezTo>
                  <a:cubicBezTo>
                    <a:pt x="104611" y="1811"/>
                    <a:pt x="105652" y="4049"/>
                    <a:pt x="105131" y="6288"/>
                  </a:cubicBezTo>
                  <a:lnTo>
                    <a:pt x="89514" y="78490"/>
                  </a:lnTo>
                  <a:cubicBezTo>
                    <a:pt x="84985" y="96189"/>
                    <a:pt x="75824" y="112171"/>
                    <a:pt x="62913" y="124821"/>
                  </a:cubicBezTo>
                  <a:lnTo>
                    <a:pt x="8826" y="175263"/>
                  </a:lnTo>
                  <a:cubicBezTo>
                    <a:pt x="7838" y="176200"/>
                    <a:pt x="6588" y="176669"/>
                    <a:pt x="5287" y="176669"/>
                  </a:cubicBezTo>
                  <a:close/>
                  <a:moveTo>
                    <a:pt x="91336" y="20343"/>
                  </a:moveTo>
                  <a:lnTo>
                    <a:pt x="50003" y="58865"/>
                  </a:lnTo>
                  <a:cubicBezTo>
                    <a:pt x="38134" y="70369"/>
                    <a:pt x="29701" y="85049"/>
                    <a:pt x="25745" y="101239"/>
                  </a:cubicBezTo>
                  <a:lnTo>
                    <a:pt x="13772" y="156315"/>
                  </a:lnTo>
                  <a:lnTo>
                    <a:pt x="55626" y="117324"/>
                  </a:lnTo>
                  <a:cubicBezTo>
                    <a:pt x="67078" y="106080"/>
                    <a:pt x="75303" y="91817"/>
                    <a:pt x="79259" y="76148"/>
                  </a:cubicBezTo>
                  <a:lnTo>
                    <a:pt x="91336" y="20395"/>
                  </a:ln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E968AF2-AB0D-AEC4-5848-89892E0E6297}"/>
                </a:ext>
              </a:extLst>
            </p:cNvPr>
            <p:cNvSpPr/>
            <p:nvPr/>
          </p:nvSpPr>
          <p:spPr>
            <a:xfrm>
              <a:off x="10665613" y="1940270"/>
              <a:ext cx="20822" cy="20822"/>
            </a:xfrm>
            <a:custGeom>
              <a:avLst/>
              <a:gdLst>
                <a:gd name="connsiteX0" fmla="*/ 10411 w 20822"/>
                <a:gd name="connsiteY0" fmla="*/ 20823 h 20822"/>
                <a:gd name="connsiteX1" fmla="*/ 0 w 20822"/>
                <a:gd name="connsiteY1" fmla="*/ 10411 h 20822"/>
                <a:gd name="connsiteX2" fmla="*/ 10411 w 20822"/>
                <a:gd name="connsiteY2" fmla="*/ 0 h 20822"/>
                <a:gd name="connsiteX3" fmla="*/ 20823 w 20822"/>
                <a:gd name="connsiteY3" fmla="*/ 10411 h 20822"/>
                <a:gd name="connsiteX4" fmla="*/ 10411 w 20822"/>
                <a:gd name="connsiteY4" fmla="*/ 20823 h 20822"/>
                <a:gd name="connsiteX5" fmla="*/ 10411 w 20822"/>
                <a:gd name="connsiteY5" fmla="*/ 10411 h 20822"/>
                <a:gd name="connsiteX6" fmla="*/ 10411 w 20822"/>
                <a:gd name="connsiteY6" fmla="*/ 10411 h 2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" h="20822">
                  <a:moveTo>
                    <a:pt x="10411" y="20823"/>
                  </a:moveTo>
                  <a:cubicBezTo>
                    <a:pt x="4685" y="20823"/>
                    <a:pt x="0" y="16138"/>
                    <a:pt x="0" y="10411"/>
                  </a:cubicBezTo>
                  <a:cubicBezTo>
                    <a:pt x="0" y="4685"/>
                    <a:pt x="4685" y="0"/>
                    <a:pt x="10411" y="0"/>
                  </a:cubicBezTo>
                  <a:cubicBezTo>
                    <a:pt x="16137" y="0"/>
                    <a:pt x="20823" y="4685"/>
                    <a:pt x="20823" y="10411"/>
                  </a:cubicBezTo>
                  <a:cubicBezTo>
                    <a:pt x="20823" y="16138"/>
                    <a:pt x="16137" y="20823"/>
                    <a:pt x="10411" y="20823"/>
                  </a:cubicBezTo>
                  <a:close/>
                  <a:moveTo>
                    <a:pt x="10411" y="10411"/>
                  </a:moveTo>
                  <a:lnTo>
                    <a:pt x="10411" y="10411"/>
                  </a:ln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831A5B7-DBB6-3413-2B5E-8834474DDDB6}"/>
                </a:ext>
              </a:extLst>
            </p:cNvPr>
            <p:cNvSpPr/>
            <p:nvPr/>
          </p:nvSpPr>
          <p:spPr>
            <a:xfrm>
              <a:off x="10572016" y="2033972"/>
              <a:ext cx="20822" cy="20822"/>
            </a:xfrm>
            <a:custGeom>
              <a:avLst/>
              <a:gdLst>
                <a:gd name="connsiteX0" fmla="*/ 10411 w 20822"/>
                <a:gd name="connsiteY0" fmla="*/ 20823 h 20822"/>
                <a:gd name="connsiteX1" fmla="*/ 0 w 20822"/>
                <a:gd name="connsiteY1" fmla="*/ 10411 h 20822"/>
                <a:gd name="connsiteX2" fmla="*/ 10411 w 20822"/>
                <a:gd name="connsiteY2" fmla="*/ 0 h 20822"/>
                <a:gd name="connsiteX3" fmla="*/ 20823 w 20822"/>
                <a:gd name="connsiteY3" fmla="*/ 10411 h 20822"/>
                <a:gd name="connsiteX4" fmla="*/ 10411 w 20822"/>
                <a:gd name="connsiteY4" fmla="*/ 20823 h 20822"/>
                <a:gd name="connsiteX5" fmla="*/ 10411 w 20822"/>
                <a:gd name="connsiteY5" fmla="*/ 10411 h 20822"/>
                <a:gd name="connsiteX6" fmla="*/ 10411 w 20822"/>
                <a:gd name="connsiteY6" fmla="*/ 10411 h 2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" h="20822">
                  <a:moveTo>
                    <a:pt x="10411" y="20823"/>
                  </a:moveTo>
                  <a:cubicBezTo>
                    <a:pt x="4685" y="20823"/>
                    <a:pt x="0" y="16138"/>
                    <a:pt x="0" y="10411"/>
                  </a:cubicBezTo>
                  <a:cubicBezTo>
                    <a:pt x="0" y="4685"/>
                    <a:pt x="4685" y="0"/>
                    <a:pt x="10411" y="0"/>
                  </a:cubicBezTo>
                  <a:cubicBezTo>
                    <a:pt x="16137" y="0"/>
                    <a:pt x="20823" y="4685"/>
                    <a:pt x="20823" y="10411"/>
                  </a:cubicBezTo>
                  <a:cubicBezTo>
                    <a:pt x="20823" y="16138"/>
                    <a:pt x="16137" y="20823"/>
                    <a:pt x="10411" y="20823"/>
                  </a:cubicBezTo>
                  <a:close/>
                  <a:moveTo>
                    <a:pt x="10411" y="10411"/>
                  </a:moveTo>
                  <a:lnTo>
                    <a:pt x="10411" y="10411"/>
                  </a:ln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8089C91-1317-8F8C-2E14-3A25EB0C5406}"/>
                </a:ext>
              </a:extLst>
            </p:cNvPr>
            <p:cNvSpPr/>
            <p:nvPr/>
          </p:nvSpPr>
          <p:spPr>
            <a:xfrm>
              <a:off x="10665613" y="2127674"/>
              <a:ext cx="20822" cy="20822"/>
            </a:xfrm>
            <a:custGeom>
              <a:avLst/>
              <a:gdLst>
                <a:gd name="connsiteX0" fmla="*/ 10411 w 20822"/>
                <a:gd name="connsiteY0" fmla="*/ 20823 h 20822"/>
                <a:gd name="connsiteX1" fmla="*/ 0 w 20822"/>
                <a:gd name="connsiteY1" fmla="*/ 10411 h 20822"/>
                <a:gd name="connsiteX2" fmla="*/ 10411 w 20822"/>
                <a:gd name="connsiteY2" fmla="*/ 0 h 20822"/>
                <a:gd name="connsiteX3" fmla="*/ 20823 w 20822"/>
                <a:gd name="connsiteY3" fmla="*/ 10411 h 20822"/>
                <a:gd name="connsiteX4" fmla="*/ 10411 w 20822"/>
                <a:gd name="connsiteY4" fmla="*/ 20823 h 20822"/>
                <a:gd name="connsiteX5" fmla="*/ 10411 w 20822"/>
                <a:gd name="connsiteY5" fmla="*/ 10411 h 20822"/>
                <a:gd name="connsiteX6" fmla="*/ 10411 w 20822"/>
                <a:gd name="connsiteY6" fmla="*/ 10411 h 2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" h="20822">
                  <a:moveTo>
                    <a:pt x="10411" y="20823"/>
                  </a:moveTo>
                  <a:cubicBezTo>
                    <a:pt x="4685" y="20823"/>
                    <a:pt x="0" y="16138"/>
                    <a:pt x="0" y="10411"/>
                  </a:cubicBezTo>
                  <a:cubicBezTo>
                    <a:pt x="0" y="4685"/>
                    <a:pt x="4685" y="0"/>
                    <a:pt x="10411" y="0"/>
                  </a:cubicBezTo>
                  <a:cubicBezTo>
                    <a:pt x="16137" y="0"/>
                    <a:pt x="20823" y="4685"/>
                    <a:pt x="20823" y="10411"/>
                  </a:cubicBezTo>
                  <a:cubicBezTo>
                    <a:pt x="20823" y="16138"/>
                    <a:pt x="16137" y="20823"/>
                    <a:pt x="10411" y="20823"/>
                  </a:cubicBezTo>
                  <a:close/>
                  <a:moveTo>
                    <a:pt x="10411" y="10411"/>
                  </a:moveTo>
                  <a:lnTo>
                    <a:pt x="10411" y="10411"/>
                  </a:ln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CF6F73C-C3C5-EBF7-4F7E-EE2528EA34B5}"/>
                </a:ext>
              </a:extLst>
            </p:cNvPr>
            <p:cNvSpPr/>
            <p:nvPr/>
          </p:nvSpPr>
          <p:spPr>
            <a:xfrm>
              <a:off x="10759211" y="2033972"/>
              <a:ext cx="20822" cy="20822"/>
            </a:xfrm>
            <a:custGeom>
              <a:avLst/>
              <a:gdLst>
                <a:gd name="connsiteX0" fmla="*/ 10411 w 20822"/>
                <a:gd name="connsiteY0" fmla="*/ 20823 h 20822"/>
                <a:gd name="connsiteX1" fmla="*/ 0 w 20822"/>
                <a:gd name="connsiteY1" fmla="*/ 10411 h 20822"/>
                <a:gd name="connsiteX2" fmla="*/ 10411 w 20822"/>
                <a:gd name="connsiteY2" fmla="*/ 0 h 20822"/>
                <a:gd name="connsiteX3" fmla="*/ 20823 w 20822"/>
                <a:gd name="connsiteY3" fmla="*/ 10411 h 20822"/>
                <a:gd name="connsiteX4" fmla="*/ 10411 w 20822"/>
                <a:gd name="connsiteY4" fmla="*/ 20823 h 20822"/>
                <a:gd name="connsiteX5" fmla="*/ 10411 w 20822"/>
                <a:gd name="connsiteY5" fmla="*/ 10411 h 20822"/>
                <a:gd name="connsiteX6" fmla="*/ 10411 w 20822"/>
                <a:gd name="connsiteY6" fmla="*/ 10411 h 2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" h="20822">
                  <a:moveTo>
                    <a:pt x="10411" y="20823"/>
                  </a:moveTo>
                  <a:cubicBezTo>
                    <a:pt x="4685" y="20823"/>
                    <a:pt x="0" y="16138"/>
                    <a:pt x="0" y="10411"/>
                  </a:cubicBezTo>
                  <a:cubicBezTo>
                    <a:pt x="0" y="4685"/>
                    <a:pt x="4685" y="0"/>
                    <a:pt x="10411" y="0"/>
                  </a:cubicBezTo>
                  <a:cubicBezTo>
                    <a:pt x="16138" y="0"/>
                    <a:pt x="20823" y="4685"/>
                    <a:pt x="20823" y="10411"/>
                  </a:cubicBezTo>
                  <a:cubicBezTo>
                    <a:pt x="20823" y="16138"/>
                    <a:pt x="16138" y="20823"/>
                    <a:pt x="10411" y="20823"/>
                  </a:cubicBezTo>
                  <a:close/>
                  <a:moveTo>
                    <a:pt x="10411" y="10411"/>
                  </a:moveTo>
                  <a:lnTo>
                    <a:pt x="10411" y="10411"/>
                  </a:lnTo>
                  <a:close/>
                </a:path>
              </a:pathLst>
            </a:custGeom>
            <a:solidFill>
              <a:srgbClr val="009CD6"/>
            </a:solidFill>
            <a:ln w="5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EA44A1-BA6D-5EFA-1E57-EDBD4302313C}"/>
              </a:ext>
            </a:extLst>
          </p:cNvPr>
          <p:cNvGrpSpPr/>
          <p:nvPr/>
        </p:nvGrpSpPr>
        <p:grpSpPr>
          <a:xfrm>
            <a:off x="6578415" y="1870850"/>
            <a:ext cx="798625" cy="900520"/>
            <a:chOff x="2999531" y="1568710"/>
            <a:chExt cx="287338" cy="323999"/>
          </a:xfrm>
        </p:grpSpPr>
        <p:grpSp>
          <p:nvGrpSpPr>
            <p:cNvPr id="31" name="Graphic 11">
              <a:extLst>
                <a:ext uri="{FF2B5EF4-FFF2-40B4-BE49-F238E27FC236}">
                  <a16:creationId xmlns:a16="http://schemas.microsoft.com/office/drawing/2014/main" id="{CFF45CE3-990D-F257-60E2-EA076ECBB8D0}"/>
                </a:ext>
              </a:extLst>
            </p:cNvPr>
            <p:cNvGrpSpPr/>
            <p:nvPr/>
          </p:nvGrpSpPr>
          <p:grpSpPr>
            <a:xfrm>
              <a:off x="3022355" y="1697721"/>
              <a:ext cx="251988" cy="194988"/>
              <a:chOff x="3022355" y="1697721"/>
              <a:chExt cx="251988" cy="194988"/>
            </a:xfrm>
            <a:solidFill>
              <a:srgbClr val="009CD6"/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0EF6FE7-2161-6A0F-764B-257392458618}"/>
                  </a:ext>
                </a:extLst>
              </p:cNvPr>
              <p:cNvSpPr/>
              <p:nvPr/>
            </p:nvSpPr>
            <p:spPr>
              <a:xfrm>
                <a:off x="3022355" y="1708936"/>
                <a:ext cx="112946" cy="126790"/>
              </a:xfrm>
              <a:custGeom>
                <a:avLst/>
                <a:gdLst>
                  <a:gd name="connsiteX0" fmla="*/ 48875 w 112946"/>
                  <a:gd name="connsiteY0" fmla="*/ 126723 h 126790"/>
                  <a:gd name="connsiteX1" fmla="*/ 45095 w 112946"/>
                  <a:gd name="connsiteY1" fmla="*/ 125576 h 126790"/>
                  <a:gd name="connsiteX2" fmla="*/ 2966 w 112946"/>
                  <a:gd name="connsiteY2" fmla="*/ 97152 h 126790"/>
                  <a:gd name="connsiteX3" fmla="*/ 468 w 112946"/>
                  <a:gd name="connsiteY3" fmla="*/ 89118 h 126790"/>
                  <a:gd name="connsiteX4" fmla="*/ 33077 w 112946"/>
                  <a:gd name="connsiteY4" fmla="*/ 4321 h 126790"/>
                  <a:gd name="connsiteX5" fmla="*/ 39356 w 112946"/>
                  <a:gd name="connsiteY5" fmla="*/ 0 h 126790"/>
                  <a:gd name="connsiteX6" fmla="*/ 106195 w 112946"/>
                  <a:gd name="connsiteY6" fmla="*/ 0 h 126790"/>
                  <a:gd name="connsiteX7" fmla="*/ 112946 w 112946"/>
                  <a:gd name="connsiteY7" fmla="*/ 6751 h 126790"/>
                  <a:gd name="connsiteX8" fmla="*/ 106195 w 112946"/>
                  <a:gd name="connsiteY8" fmla="*/ 13503 h 126790"/>
                  <a:gd name="connsiteX9" fmla="*/ 44014 w 112946"/>
                  <a:gd name="connsiteY9" fmla="*/ 13503 h 126790"/>
                  <a:gd name="connsiteX10" fmla="*/ 14983 w 112946"/>
                  <a:gd name="connsiteY10" fmla="*/ 88983 h 126790"/>
                  <a:gd name="connsiteX11" fmla="*/ 52656 w 112946"/>
                  <a:gd name="connsiteY11" fmla="*/ 114436 h 126790"/>
                  <a:gd name="connsiteX12" fmla="*/ 54479 w 112946"/>
                  <a:gd name="connsiteY12" fmla="*/ 123820 h 126790"/>
                  <a:gd name="connsiteX13" fmla="*/ 48875 w 112946"/>
                  <a:gd name="connsiteY13" fmla="*/ 126791 h 12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2946" h="126790">
                    <a:moveTo>
                      <a:pt x="48875" y="126723"/>
                    </a:moveTo>
                    <a:cubicBezTo>
                      <a:pt x="47593" y="126723"/>
                      <a:pt x="46242" y="126318"/>
                      <a:pt x="45095" y="125576"/>
                    </a:cubicBezTo>
                    <a:lnTo>
                      <a:pt x="2966" y="97152"/>
                    </a:lnTo>
                    <a:cubicBezTo>
                      <a:pt x="333" y="95397"/>
                      <a:pt x="-680" y="92089"/>
                      <a:pt x="468" y="89118"/>
                    </a:cubicBezTo>
                    <a:lnTo>
                      <a:pt x="33077" y="4321"/>
                    </a:lnTo>
                    <a:cubicBezTo>
                      <a:pt x="34090" y="1688"/>
                      <a:pt x="36588" y="0"/>
                      <a:pt x="39356" y="0"/>
                    </a:cubicBezTo>
                    <a:lnTo>
                      <a:pt x="106195" y="0"/>
                    </a:lnTo>
                    <a:cubicBezTo>
                      <a:pt x="109908" y="0"/>
                      <a:pt x="112946" y="3038"/>
                      <a:pt x="112946" y="6751"/>
                    </a:cubicBezTo>
                    <a:cubicBezTo>
                      <a:pt x="112946" y="10465"/>
                      <a:pt x="109908" y="13503"/>
                      <a:pt x="106195" y="13503"/>
                    </a:cubicBezTo>
                    <a:lnTo>
                      <a:pt x="44014" y="13503"/>
                    </a:lnTo>
                    <a:lnTo>
                      <a:pt x="14983" y="88983"/>
                    </a:lnTo>
                    <a:lnTo>
                      <a:pt x="52656" y="114436"/>
                    </a:lnTo>
                    <a:cubicBezTo>
                      <a:pt x="55762" y="116529"/>
                      <a:pt x="56572" y="120715"/>
                      <a:pt x="54479" y="123820"/>
                    </a:cubicBezTo>
                    <a:cubicBezTo>
                      <a:pt x="53196" y="125778"/>
                      <a:pt x="51036" y="126791"/>
                      <a:pt x="48875" y="126791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499661F-DD02-0C48-D010-9B8986A5C315}"/>
                  </a:ext>
                </a:extLst>
              </p:cNvPr>
              <p:cNvSpPr/>
              <p:nvPr/>
            </p:nvSpPr>
            <p:spPr>
              <a:xfrm>
                <a:off x="3085028" y="1697721"/>
                <a:ext cx="189315" cy="127406"/>
              </a:xfrm>
              <a:custGeom>
                <a:avLst/>
                <a:gdLst>
                  <a:gd name="connsiteX0" fmla="*/ 159308 w 189315"/>
                  <a:gd name="connsiteY0" fmla="*/ 127407 h 127406"/>
                  <a:gd name="connsiteX1" fmla="*/ 154919 w 189315"/>
                  <a:gd name="connsiteY1" fmla="*/ 125787 h 127406"/>
                  <a:gd name="connsiteX2" fmla="*/ 76401 w 189315"/>
                  <a:gd name="connsiteY2" fmla="*/ 59353 h 127406"/>
                  <a:gd name="connsiteX3" fmla="*/ 63776 w 189315"/>
                  <a:gd name="connsiteY3" fmla="*/ 64214 h 127406"/>
                  <a:gd name="connsiteX4" fmla="*/ 45952 w 189315"/>
                  <a:gd name="connsiteY4" fmla="*/ 84063 h 127406"/>
                  <a:gd name="connsiteX5" fmla="*/ 2541 w 189315"/>
                  <a:gd name="connsiteY5" fmla="*/ 85886 h 127406"/>
                  <a:gd name="connsiteX6" fmla="*/ 515 w 189315"/>
                  <a:gd name="connsiteY6" fmla="*/ 77987 h 127406"/>
                  <a:gd name="connsiteX7" fmla="*/ 23132 w 189315"/>
                  <a:gd name="connsiteY7" fmla="*/ 23706 h 127406"/>
                  <a:gd name="connsiteX8" fmla="*/ 26508 w 189315"/>
                  <a:gd name="connsiteY8" fmla="*/ 20195 h 127406"/>
                  <a:gd name="connsiteX9" fmla="*/ 67557 w 189315"/>
                  <a:gd name="connsiteY9" fmla="*/ 684 h 127406"/>
                  <a:gd name="connsiteX10" fmla="*/ 71472 w 189315"/>
                  <a:gd name="connsiteY10" fmla="*/ 76 h 127406"/>
                  <a:gd name="connsiteX11" fmla="*/ 145670 w 189315"/>
                  <a:gd name="connsiteY11" fmla="*/ 11148 h 127406"/>
                  <a:gd name="connsiteX12" fmla="*/ 150801 w 189315"/>
                  <a:gd name="connsiteY12" fmla="*/ 14929 h 127406"/>
                  <a:gd name="connsiteX13" fmla="*/ 188676 w 189315"/>
                  <a:gd name="connsiteY13" fmla="*/ 95000 h 127406"/>
                  <a:gd name="connsiteX14" fmla="*/ 187258 w 189315"/>
                  <a:gd name="connsiteY14" fmla="*/ 102697 h 127406"/>
                  <a:gd name="connsiteX15" fmla="*/ 164101 w 189315"/>
                  <a:gd name="connsiteY15" fmla="*/ 125314 h 127406"/>
                  <a:gd name="connsiteX16" fmla="*/ 159375 w 189315"/>
                  <a:gd name="connsiteY16" fmla="*/ 127272 h 127406"/>
                  <a:gd name="connsiteX17" fmla="*/ 77751 w 189315"/>
                  <a:gd name="connsiteY17" fmla="*/ 44905 h 127406"/>
                  <a:gd name="connsiteX18" fmla="*/ 82140 w 189315"/>
                  <a:gd name="connsiteY18" fmla="*/ 46525 h 127406"/>
                  <a:gd name="connsiteX19" fmla="*/ 159038 w 189315"/>
                  <a:gd name="connsiteY19" fmla="*/ 111541 h 127406"/>
                  <a:gd name="connsiteX20" fmla="*/ 174363 w 189315"/>
                  <a:gd name="connsiteY20" fmla="*/ 96553 h 127406"/>
                  <a:gd name="connsiteX21" fmla="*/ 140066 w 189315"/>
                  <a:gd name="connsiteY21" fmla="*/ 24111 h 127406"/>
                  <a:gd name="connsiteX22" fmla="*/ 71472 w 189315"/>
                  <a:gd name="connsiteY22" fmla="*/ 13849 h 127406"/>
                  <a:gd name="connsiteX23" fmla="*/ 34610 w 189315"/>
                  <a:gd name="connsiteY23" fmla="*/ 31335 h 127406"/>
                  <a:gd name="connsiteX24" fmla="*/ 15233 w 189315"/>
                  <a:gd name="connsiteY24" fmla="*/ 77852 h 127406"/>
                  <a:gd name="connsiteX25" fmla="*/ 36365 w 189315"/>
                  <a:gd name="connsiteY25" fmla="*/ 74611 h 127406"/>
                  <a:gd name="connsiteX26" fmla="*/ 54931 w 189315"/>
                  <a:gd name="connsiteY26" fmla="*/ 53952 h 127406"/>
                  <a:gd name="connsiteX27" fmla="*/ 57564 w 189315"/>
                  <a:gd name="connsiteY27" fmla="*/ 52129 h 127406"/>
                  <a:gd name="connsiteX28" fmla="*/ 75456 w 189315"/>
                  <a:gd name="connsiteY28" fmla="*/ 45310 h 127406"/>
                  <a:gd name="connsiteX29" fmla="*/ 77886 w 189315"/>
                  <a:gd name="connsiteY29" fmla="*/ 44838 h 127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9315" h="127406">
                    <a:moveTo>
                      <a:pt x="159308" y="127407"/>
                    </a:moveTo>
                    <a:cubicBezTo>
                      <a:pt x="157755" y="127407"/>
                      <a:pt x="156202" y="126867"/>
                      <a:pt x="154919" y="125787"/>
                    </a:cubicBezTo>
                    <a:lnTo>
                      <a:pt x="76401" y="59353"/>
                    </a:lnTo>
                    <a:lnTo>
                      <a:pt x="63776" y="64214"/>
                    </a:lnTo>
                    <a:lnTo>
                      <a:pt x="45952" y="84063"/>
                    </a:lnTo>
                    <a:cubicBezTo>
                      <a:pt x="29276" y="99726"/>
                      <a:pt x="10305" y="92097"/>
                      <a:pt x="2541" y="85886"/>
                    </a:cubicBezTo>
                    <a:cubicBezTo>
                      <a:pt x="178" y="83996"/>
                      <a:pt x="-632" y="80755"/>
                      <a:pt x="515" y="77987"/>
                    </a:cubicBezTo>
                    <a:lnTo>
                      <a:pt x="23132" y="23706"/>
                    </a:lnTo>
                    <a:cubicBezTo>
                      <a:pt x="23808" y="22153"/>
                      <a:pt x="24955" y="20938"/>
                      <a:pt x="26508" y="20195"/>
                    </a:cubicBezTo>
                    <a:lnTo>
                      <a:pt x="67557" y="684"/>
                    </a:lnTo>
                    <a:cubicBezTo>
                      <a:pt x="68772" y="76"/>
                      <a:pt x="70122" y="-127"/>
                      <a:pt x="71472" y="76"/>
                    </a:cubicBezTo>
                    <a:lnTo>
                      <a:pt x="145670" y="11148"/>
                    </a:lnTo>
                    <a:cubicBezTo>
                      <a:pt x="147898" y="11486"/>
                      <a:pt x="149788" y="12904"/>
                      <a:pt x="150801" y="14929"/>
                    </a:cubicBezTo>
                    <a:lnTo>
                      <a:pt x="188676" y="95000"/>
                    </a:lnTo>
                    <a:cubicBezTo>
                      <a:pt x="189892" y="97633"/>
                      <a:pt x="189351" y="100672"/>
                      <a:pt x="187258" y="102697"/>
                    </a:cubicBezTo>
                    <a:lnTo>
                      <a:pt x="164101" y="125314"/>
                    </a:lnTo>
                    <a:cubicBezTo>
                      <a:pt x="162818" y="126597"/>
                      <a:pt x="161063" y="127272"/>
                      <a:pt x="159375" y="127272"/>
                    </a:cubicBezTo>
                    <a:close/>
                    <a:moveTo>
                      <a:pt x="77751" y="44905"/>
                    </a:moveTo>
                    <a:cubicBezTo>
                      <a:pt x="79304" y="44905"/>
                      <a:pt x="80857" y="45445"/>
                      <a:pt x="82140" y="46525"/>
                    </a:cubicBezTo>
                    <a:lnTo>
                      <a:pt x="159038" y="111541"/>
                    </a:lnTo>
                    <a:lnTo>
                      <a:pt x="174363" y="96553"/>
                    </a:lnTo>
                    <a:lnTo>
                      <a:pt x="140066" y="24111"/>
                    </a:lnTo>
                    <a:lnTo>
                      <a:pt x="71472" y="13849"/>
                    </a:lnTo>
                    <a:lnTo>
                      <a:pt x="34610" y="31335"/>
                    </a:lnTo>
                    <a:lnTo>
                      <a:pt x="15233" y="77852"/>
                    </a:lnTo>
                    <a:cubicBezTo>
                      <a:pt x="20162" y="80147"/>
                      <a:pt x="28466" y="82038"/>
                      <a:pt x="36365" y="74611"/>
                    </a:cubicBezTo>
                    <a:lnTo>
                      <a:pt x="54931" y="53952"/>
                    </a:lnTo>
                    <a:cubicBezTo>
                      <a:pt x="55674" y="53142"/>
                      <a:pt x="56552" y="52534"/>
                      <a:pt x="57564" y="52129"/>
                    </a:cubicBezTo>
                    <a:lnTo>
                      <a:pt x="75456" y="45310"/>
                    </a:lnTo>
                    <a:cubicBezTo>
                      <a:pt x="76266" y="45040"/>
                      <a:pt x="77076" y="44838"/>
                      <a:pt x="77886" y="44838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5827E5D-DE0F-F8D5-B7BD-9C5E5E443616}"/>
                  </a:ext>
                </a:extLst>
              </p:cNvPr>
              <p:cNvSpPr/>
              <p:nvPr/>
            </p:nvSpPr>
            <p:spPr>
              <a:xfrm>
                <a:off x="3172876" y="1794236"/>
                <a:ext cx="81759" cy="53576"/>
              </a:xfrm>
              <a:custGeom>
                <a:avLst/>
                <a:gdLst>
                  <a:gd name="connsiteX0" fmla="*/ 60657 w 81759"/>
                  <a:gd name="connsiteY0" fmla="*/ 53576 h 53576"/>
                  <a:gd name="connsiteX1" fmla="*/ 54716 w 81759"/>
                  <a:gd name="connsiteY1" fmla="*/ 52496 h 53576"/>
                  <a:gd name="connsiteX2" fmla="*/ 53096 w 81759"/>
                  <a:gd name="connsiteY2" fmla="*/ 51551 h 53576"/>
                  <a:gd name="connsiteX3" fmla="*/ 2595 w 81759"/>
                  <a:gd name="connsiteY3" fmla="*/ 12055 h 53576"/>
                  <a:gd name="connsiteX4" fmla="*/ 1448 w 81759"/>
                  <a:gd name="connsiteY4" fmla="*/ 2603 h 53576"/>
                  <a:gd name="connsiteX5" fmla="*/ 10899 w 81759"/>
                  <a:gd name="connsiteY5" fmla="*/ 1455 h 53576"/>
                  <a:gd name="connsiteX6" fmla="*/ 60320 w 81759"/>
                  <a:gd name="connsiteY6" fmla="*/ 40073 h 53576"/>
                  <a:gd name="connsiteX7" fmla="*/ 67341 w 81759"/>
                  <a:gd name="connsiteY7" fmla="*/ 36157 h 53576"/>
                  <a:gd name="connsiteX8" fmla="*/ 63830 w 81759"/>
                  <a:gd name="connsiteY8" fmla="*/ 26503 h 53576"/>
                  <a:gd name="connsiteX9" fmla="*/ 63223 w 81759"/>
                  <a:gd name="connsiteY9" fmla="*/ 16984 h 53576"/>
                  <a:gd name="connsiteX10" fmla="*/ 72675 w 81759"/>
                  <a:gd name="connsiteY10" fmla="*/ 16308 h 53576"/>
                  <a:gd name="connsiteX11" fmla="*/ 77738 w 81759"/>
                  <a:gd name="connsiteY11" fmla="*/ 44732 h 53576"/>
                  <a:gd name="connsiteX12" fmla="*/ 60657 w 81759"/>
                  <a:gd name="connsiteY12" fmla="*/ 53576 h 53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759" h="53576">
                    <a:moveTo>
                      <a:pt x="60657" y="53576"/>
                    </a:moveTo>
                    <a:cubicBezTo>
                      <a:pt x="58294" y="53576"/>
                      <a:pt x="56201" y="53103"/>
                      <a:pt x="54716" y="52496"/>
                    </a:cubicBezTo>
                    <a:cubicBezTo>
                      <a:pt x="54108" y="52226"/>
                      <a:pt x="53568" y="51956"/>
                      <a:pt x="53096" y="51551"/>
                    </a:cubicBezTo>
                    <a:lnTo>
                      <a:pt x="2595" y="12055"/>
                    </a:lnTo>
                    <a:cubicBezTo>
                      <a:pt x="-375" y="9760"/>
                      <a:pt x="-848" y="5506"/>
                      <a:pt x="1448" y="2603"/>
                    </a:cubicBezTo>
                    <a:cubicBezTo>
                      <a:pt x="3743" y="-300"/>
                      <a:pt x="7996" y="-908"/>
                      <a:pt x="10899" y="1455"/>
                    </a:cubicBezTo>
                    <a:lnTo>
                      <a:pt x="60320" y="40073"/>
                    </a:lnTo>
                    <a:cubicBezTo>
                      <a:pt x="61467" y="40141"/>
                      <a:pt x="64235" y="39938"/>
                      <a:pt x="67341" y="36157"/>
                    </a:cubicBezTo>
                    <a:cubicBezTo>
                      <a:pt x="70447" y="32444"/>
                      <a:pt x="63898" y="26571"/>
                      <a:pt x="63830" y="26503"/>
                    </a:cubicBezTo>
                    <a:cubicBezTo>
                      <a:pt x="61062" y="24005"/>
                      <a:pt x="60792" y="19752"/>
                      <a:pt x="63223" y="16984"/>
                    </a:cubicBezTo>
                    <a:cubicBezTo>
                      <a:pt x="65653" y="14216"/>
                      <a:pt x="69906" y="13878"/>
                      <a:pt x="72675" y="16308"/>
                    </a:cubicBezTo>
                    <a:cubicBezTo>
                      <a:pt x="78413" y="21304"/>
                      <a:pt x="86853" y="33592"/>
                      <a:pt x="77738" y="44732"/>
                    </a:cubicBezTo>
                    <a:cubicBezTo>
                      <a:pt x="72135" y="51551"/>
                      <a:pt x="65653" y="53576"/>
                      <a:pt x="60657" y="53576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BFEBE9B-C900-2931-9867-184EAD17853A}"/>
                  </a:ext>
                </a:extLst>
              </p:cNvPr>
              <p:cNvSpPr/>
              <p:nvPr/>
            </p:nvSpPr>
            <p:spPr>
              <a:xfrm>
                <a:off x="3163891" y="1826375"/>
                <a:ext cx="72991" cy="40341"/>
              </a:xfrm>
              <a:custGeom>
                <a:avLst/>
                <a:gdLst>
                  <a:gd name="connsiteX0" fmla="*/ 49996 w 72991"/>
                  <a:gd name="connsiteY0" fmla="*/ 40342 h 40341"/>
                  <a:gd name="connsiteX1" fmla="*/ 43582 w 72991"/>
                  <a:gd name="connsiteY1" fmla="*/ 39666 h 40341"/>
                  <a:gd name="connsiteX2" fmla="*/ 41354 w 72991"/>
                  <a:gd name="connsiteY2" fmla="*/ 38654 h 40341"/>
                  <a:gd name="connsiteX3" fmla="*/ 2939 w 72991"/>
                  <a:gd name="connsiteY3" fmla="*/ 12323 h 40341"/>
                  <a:gd name="connsiteX4" fmla="*/ 1184 w 72991"/>
                  <a:gd name="connsiteY4" fmla="*/ 2939 h 40341"/>
                  <a:gd name="connsiteX5" fmla="*/ 10568 w 72991"/>
                  <a:gd name="connsiteY5" fmla="*/ 1184 h 40341"/>
                  <a:gd name="connsiteX6" fmla="*/ 47768 w 72991"/>
                  <a:gd name="connsiteY6" fmla="*/ 26704 h 40341"/>
                  <a:gd name="connsiteX7" fmla="*/ 56545 w 72991"/>
                  <a:gd name="connsiteY7" fmla="*/ 24948 h 40341"/>
                  <a:gd name="connsiteX8" fmla="*/ 59448 w 72991"/>
                  <a:gd name="connsiteY8" fmla="*/ 14416 h 40341"/>
                  <a:gd name="connsiteX9" fmla="*/ 65929 w 72991"/>
                  <a:gd name="connsiteY9" fmla="*/ 7395 h 40341"/>
                  <a:gd name="connsiteX10" fmla="*/ 72951 w 72991"/>
                  <a:gd name="connsiteY10" fmla="*/ 13876 h 40341"/>
                  <a:gd name="connsiteX11" fmla="*/ 65119 w 72991"/>
                  <a:gd name="connsiteY11" fmla="*/ 35413 h 40341"/>
                  <a:gd name="connsiteX12" fmla="*/ 49996 w 72991"/>
                  <a:gd name="connsiteY12" fmla="*/ 40342 h 4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991" h="40341">
                    <a:moveTo>
                      <a:pt x="49996" y="40342"/>
                    </a:moveTo>
                    <a:cubicBezTo>
                      <a:pt x="46620" y="40342"/>
                      <a:pt x="44190" y="39801"/>
                      <a:pt x="43582" y="39666"/>
                    </a:cubicBezTo>
                    <a:cubicBezTo>
                      <a:pt x="42772" y="39464"/>
                      <a:pt x="42029" y="39126"/>
                      <a:pt x="41354" y="38654"/>
                    </a:cubicBezTo>
                    <a:lnTo>
                      <a:pt x="2939" y="12323"/>
                    </a:lnTo>
                    <a:cubicBezTo>
                      <a:pt x="-167" y="10230"/>
                      <a:pt x="-909" y="5977"/>
                      <a:pt x="1184" y="2939"/>
                    </a:cubicBezTo>
                    <a:cubicBezTo>
                      <a:pt x="3277" y="-167"/>
                      <a:pt x="7462" y="-909"/>
                      <a:pt x="10568" y="1184"/>
                    </a:cubicBezTo>
                    <a:lnTo>
                      <a:pt x="47768" y="26704"/>
                    </a:lnTo>
                    <a:cubicBezTo>
                      <a:pt x="49996" y="26974"/>
                      <a:pt x="54047" y="26974"/>
                      <a:pt x="56545" y="24948"/>
                    </a:cubicBezTo>
                    <a:cubicBezTo>
                      <a:pt x="59245" y="22720"/>
                      <a:pt x="59650" y="17994"/>
                      <a:pt x="59448" y="14416"/>
                    </a:cubicBezTo>
                    <a:cubicBezTo>
                      <a:pt x="59313" y="10703"/>
                      <a:pt x="62149" y="7530"/>
                      <a:pt x="65929" y="7395"/>
                    </a:cubicBezTo>
                    <a:cubicBezTo>
                      <a:pt x="69845" y="7192"/>
                      <a:pt x="72816" y="10095"/>
                      <a:pt x="72951" y="13876"/>
                    </a:cubicBezTo>
                    <a:cubicBezTo>
                      <a:pt x="73356" y="23531"/>
                      <a:pt x="70723" y="30755"/>
                      <a:pt x="65119" y="35413"/>
                    </a:cubicBezTo>
                    <a:cubicBezTo>
                      <a:pt x="60258" y="39464"/>
                      <a:pt x="54384" y="40342"/>
                      <a:pt x="49996" y="40342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BC0B590-1081-CF77-7BD9-838AA5648FCA}"/>
                  </a:ext>
                </a:extLst>
              </p:cNvPr>
              <p:cNvSpPr/>
              <p:nvPr/>
            </p:nvSpPr>
            <p:spPr>
              <a:xfrm>
                <a:off x="3146025" y="1845777"/>
                <a:ext cx="72466" cy="37075"/>
              </a:xfrm>
              <a:custGeom>
                <a:avLst/>
                <a:gdLst>
                  <a:gd name="connsiteX0" fmla="*/ 48080 w 72466"/>
                  <a:gd name="connsiteY0" fmla="*/ 37075 h 37075"/>
                  <a:gd name="connsiteX1" fmla="*/ 33294 w 72466"/>
                  <a:gd name="connsiteY1" fmla="*/ 32282 h 37075"/>
                  <a:gd name="connsiteX2" fmla="*/ 3048 w 72466"/>
                  <a:gd name="connsiteY2" fmla="*/ 12433 h 37075"/>
                  <a:gd name="connsiteX3" fmla="*/ 1090 w 72466"/>
                  <a:gd name="connsiteY3" fmla="*/ 3048 h 37075"/>
                  <a:gd name="connsiteX4" fmla="*/ 10475 w 72466"/>
                  <a:gd name="connsiteY4" fmla="*/ 1090 h 37075"/>
                  <a:gd name="connsiteX5" fmla="*/ 40991 w 72466"/>
                  <a:gd name="connsiteY5" fmla="*/ 21074 h 37075"/>
                  <a:gd name="connsiteX6" fmla="*/ 50510 w 72466"/>
                  <a:gd name="connsiteY6" fmla="*/ 23167 h 37075"/>
                  <a:gd name="connsiteX7" fmla="*/ 59422 w 72466"/>
                  <a:gd name="connsiteY7" fmla="*/ 11758 h 37075"/>
                  <a:gd name="connsiteX8" fmla="*/ 68064 w 72466"/>
                  <a:gd name="connsiteY8" fmla="*/ 7774 h 37075"/>
                  <a:gd name="connsiteX9" fmla="*/ 72047 w 72466"/>
                  <a:gd name="connsiteY9" fmla="*/ 16416 h 37075"/>
                  <a:gd name="connsiteX10" fmla="*/ 54359 w 72466"/>
                  <a:gd name="connsiteY10" fmla="*/ 36130 h 37075"/>
                  <a:gd name="connsiteX11" fmla="*/ 48148 w 72466"/>
                  <a:gd name="connsiteY11" fmla="*/ 37075 h 3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466" h="37075">
                    <a:moveTo>
                      <a:pt x="48080" y="37075"/>
                    </a:moveTo>
                    <a:cubicBezTo>
                      <a:pt x="40181" y="37075"/>
                      <a:pt x="34105" y="32889"/>
                      <a:pt x="33294" y="32282"/>
                    </a:cubicBezTo>
                    <a:lnTo>
                      <a:pt x="3048" y="12433"/>
                    </a:lnTo>
                    <a:cubicBezTo>
                      <a:pt x="-57" y="10407"/>
                      <a:pt x="-935" y="6221"/>
                      <a:pt x="1090" y="3048"/>
                    </a:cubicBezTo>
                    <a:cubicBezTo>
                      <a:pt x="3116" y="-57"/>
                      <a:pt x="7302" y="-935"/>
                      <a:pt x="10475" y="1090"/>
                    </a:cubicBezTo>
                    <a:lnTo>
                      <a:pt x="40991" y="21074"/>
                    </a:lnTo>
                    <a:cubicBezTo>
                      <a:pt x="40991" y="21074"/>
                      <a:pt x="46055" y="24518"/>
                      <a:pt x="50510" y="23167"/>
                    </a:cubicBezTo>
                    <a:cubicBezTo>
                      <a:pt x="54899" y="21817"/>
                      <a:pt x="57734" y="16213"/>
                      <a:pt x="59422" y="11758"/>
                    </a:cubicBezTo>
                    <a:cubicBezTo>
                      <a:pt x="60705" y="8247"/>
                      <a:pt x="64621" y="6491"/>
                      <a:pt x="68064" y="7774"/>
                    </a:cubicBezTo>
                    <a:cubicBezTo>
                      <a:pt x="71575" y="9057"/>
                      <a:pt x="73330" y="12973"/>
                      <a:pt x="72047" y="16416"/>
                    </a:cubicBezTo>
                    <a:cubicBezTo>
                      <a:pt x="68132" y="27151"/>
                      <a:pt x="62123" y="33767"/>
                      <a:pt x="54359" y="36130"/>
                    </a:cubicBezTo>
                    <a:cubicBezTo>
                      <a:pt x="52198" y="36805"/>
                      <a:pt x="50105" y="37075"/>
                      <a:pt x="48148" y="37075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3D58D01-B178-D0A5-1AD0-8ECBFE02D553}"/>
                  </a:ext>
                </a:extLst>
              </p:cNvPr>
              <p:cNvSpPr/>
              <p:nvPr/>
            </p:nvSpPr>
            <p:spPr>
              <a:xfrm>
                <a:off x="3125709" y="1863065"/>
                <a:ext cx="60635" cy="23230"/>
              </a:xfrm>
              <a:custGeom>
                <a:avLst/>
                <a:gdLst>
                  <a:gd name="connsiteX0" fmla="*/ 34235 w 60635"/>
                  <a:gd name="connsiteY0" fmla="*/ 23230 h 23230"/>
                  <a:gd name="connsiteX1" fmla="*/ 12900 w 60635"/>
                  <a:gd name="connsiteY1" fmla="*/ 18369 h 23230"/>
                  <a:gd name="connsiteX2" fmla="*/ 12023 w 60635"/>
                  <a:gd name="connsiteY2" fmla="*/ 17897 h 23230"/>
                  <a:gd name="connsiteX3" fmla="*/ 3246 w 60635"/>
                  <a:gd name="connsiteY3" fmla="*/ 12563 h 23230"/>
                  <a:gd name="connsiteX4" fmla="*/ 951 w 60635"/>
                  <a:gd name="connsiteY4" fmla="*/ 3246 h 23230"/>
                  <a:gd name="connsiteX5" fmla="*/ 10267 w 60635"/>
                  <a:gd name="connsiteY5" fmla="*/ 951 h 23230"/>
                  <a:gd name="connsiteX6" fmla="*/ 18572 w 60635"/>
                  <a:gd name="connsiteY6" fmla="*/ 6014 h 23230"/>
                  <a:gd name="connsiteX7" fmla="*/ 48075 w 60635"/>
                  <a:gd name="connsiteY7" fmla="*/ 3584 h 23230"/>
                  <a:gd name="connsiteX8" fmla="*/ 57324 w 60635"/>
                  <a:gd name="connsiteY8" fmla="*/ 1221 h 23230"/>
                  <a:gd name="connsiteX9" fmla="*/ 59687 w 60635"/>
                  <a:gd name="connsiteY9" fmla="*/ 10470 h 23230"/>
                  <a:gd name="connsiteX10" fmla="*/ 34167 w 60635"/>
                  <a:gd name="connsiteY10" fmla="*/ 23163 h 23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635" h="23230">
                    <a:moveTo>
                      <a:pt x="34235" y="23230"/>
                    </a:moveTo>
                    <a:cubicBezTo>
                      <a:pt x="28294" y="23230"/>
                      <a:pt x="21272" y="21880"/>
                      <a:pt x="12900" y="18369"/>
                    </a:cubicBezTo>
                    <a:cubicBezTo>
                      <a:pt x="12563" y="18234"/>
                      <a:pt x="12293" y="18099"/>
                      <a:pt x="12023" y="17897"/>
                    </a:cubicBezTo>
                    <a:lnTo>
                      <a:pt x="3246" y="12563"/>
                    </a:lnTo>
                    <a:cubicBezTo>
                      <a:pt x="73" y="10605"/>
                      <a:pt x="-940" y="6487"/>
                      <a:pt x="951" y="3246"/>
                    </a:cubicBezTo>
                    <a:cubicBezTo>
                      <a:pt x="2908" y="73"/>
                      <a:pt x="7027" y="-940"/>
                      <a:pt x="10267" y="951"/>
                    </a:cubicBezTo>
                    <a:lnTo>
                      <a:pt x="18572" y="6014"/>
                    </a:lnTo>
                    <a:cubicBezTo>
                      <a:pt x="40919" y="15196"/>
                      <a:pt x="48008" y="3719"/>
                      <a:pt x="48075" y="3584"/>
                    </a:cubicBezTo>
                    <a:cubicBezTo>
                      <a:pt x="49965" y="343"/>
                      <a:pt x="54084" y="-670"/>
                      <a:pt x="57324" y="1221"/>
                    </a:cubicBezTo>
                    <a:cubicBezTo>
                      <a:pt x="60565" y="3111"/>
                      <a:pt x="61578" y="7229"/>
                      <a:pt x="59687" y="10470"/>
                    </a:cubicBezTo>
                    <a:cubicBezTo>
                      <a:pt x="59282" y="11145"/>
                      <a:pt x="51923" y="23163"/>
                      <a:pt x="34167" y="23163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50A1980-1969-E0B7-2257-7B166AC55B57}"/>
                  </a:ext>
                </a:extLst>
              </p:cNvPr>
              <p:cNvSpPr/>
              <p:nvPr/>
            </p:nvSpPr>
            <p:spPr>
              <a:xfrm>
                <a:off x="3055381" y="1808386"/>
                <a:ext cx="54009" cy="62853"/>
              </a:xfrm>
              <a:custGeom>
                <a:avLst/>
                <a:gdLst>
                  <a:gd name="connsiteX0" fmla="*/ 19630 w 54009"/>
                  <a:gd name="connsiteY0" fmla="*/ 62853 h 62853"/>
                  <a:gd name="connsiteX1" fmla="*/ 8153 w 54009"/>
                  <a:gd name="connsiteY1" fmla="*/ 58532 h 62853"/>
                  <a:gd name="connsiteX2" fmla="*/ 996 w 54009"/>
                  <a:gd name="connsiteY2" fmla="*/ 37670 h 62853"/>
                  <a:gd name="connsiteX3" fmla="*/ 1604 w 54009"/>
                  <a:gd name="connsiteY3" fmla="*/ 36590 h 62853"/>
                  <a:gd name="connsiteX4" fmla="*/ 21318 w 54009"/>
                  <a:gd name="connsiteY4" fmla="*/ 6277 h 62853"/>
                  <a:gd name="connsiteX5" fmla="*/ 44003 w 54009"/>
                  <a:gd name="connsiteY5" fmla="*/ 3306 h 62853"/>
                  <a:gd name="connsiteX6" fmla="*/ 52374 w 54009"/>
                  <a:gd name="connsiteY6" fmla="*/ 25450 h 62853"/>
                  <a:gd name="connsiteX7" fmla="*/ 32728 w 54009"/>
                  <a:gd name="connsiteY7" fmla="*/ 56912 h 62853"/>
                  <a:gd name="connsiteX8" fmla="*/ 31647 w 54009"/>
                  <a:gd name="connsiteY8" fmla="*/ 58195 h 62853"/>
                  <a:gd name="connsiteX9" fmla="*/ 19698 w 54009"/>
                  <a:gd name="connsiteY9" fmla="*/ 62853 h 62853"/>
                  <a:gd name="connsiteX10" fmla="*/ 13554 w 54009"/>
                  <a:gd name="connsiteY10" fmla="*/ 42937 h 62853"/>
                  <a:gd name="connsiteX11" fmla="*/ 16660 w 54009"/>
                  <a:gd name="connsiteY11" fmla="*/ 48000 h 62853"/>
                  <a:gd name="connsiteX12" fmla="*/ 21993 w 54009"/>
                  <a:gd name="connsiteY12" fmla="*/ 48675 h 62853"/>
                  <a:gd name="connsiteX13" fmla="*/ 40087 w 54009"/>
                  <a:gd name="connsiteY13" fmla="*/ 19914 h 62853"/>
                  <a:gd name="connsiteX14" fmla="*/ 36779 w 54009"/>
                  <a:gd name="connsiteY14" fmla="*/ 14716 h 62853"/>
                  <a:gd name="connsiteX15" fmla="*/ 32593 w 54009"/>
                  <a:gd name="connsiteY15" fmla="*/ 13771 h 62853"/>
                  <a:gd name="connsiteX16" fmla="*/ 13621 w 54009"/>
                  <a:gd name="connsiteY16" fmla="*/ 43004 h 6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4009" h="62853">
                    <a:moveTo>
                      <a:pt x="19630" y="62853"/>
                    </a:moveTo>
                    <a:cubicBezTo>
                      <a:pt x="16052" y="62853"/>
                      <a:pt x="12136" y="61705"/>
                      <a:pt x="8153" y="58532"/>
                    </a:cubicBezTo>
                    <a:cubicBezTo>
                      <a:pt x="-1164" y="51038"/>
                      <a:pt x="-759" y="41856"/>
                      <a:pt x="996" y="37670"/>
                    </a:cubicBezTo>
                    <a:cubicBezTo>
                      <a:pt x="1131" y="37265"/>
                      <a:pt x="1334" y="36928"/>
                      <a:pt x="1604" y="36590"/>
                    </a:cubicBezTo>
                    <a:lnTo>
                      <a:pt x="21318" y="6277"/>
                    </a:lnTo>
                    <a:cubicBezTo>
                      <a:pt x="24693" y="1348"/>
                      <a:pt x="33403" y="-3378"/>
                      <a:pt x="44003" y="3306"/>
                    </a:cubicBezTo>
                    <a:cubicBezTo>
                      <a:pt x="53387" y="9247"/>
                      <a:pt x="56155" y="16741"/>
                      <a:pt x="52374" y="25450"/>
                    </a:cubicBezTo>
                    <a:cubicBezTo>
                      <a:pt x="51159" y="28219"/>
                      <a:pt x="39547" y="46380"/>
                      <a:pt x="32728" y="56912"/>
                    </a:cubicBezTo>
                    <a:cubicBezTo>
                      <a:pt x="32458" y="57385"/>
                      <a:pt x="32053" y="57790"/>
                      <a:pt x="31647" y="58195"/>
                    </a:cubicBezTo>
                    <a:cubicBezTo>
                      <a:pt x="29352" y="60355"/>
                      <a:pt x="24964" y="62853"/>
                      <a:pt x="19698" y="62853"/>
                    </a:cubicBezTo>
                    <a:close/>
                    <a:moveTo>
                      <a:pt x="13554" y="42937"/>
                    </a:moveTo>
                    <a:cubicBezTo>
                      <a:pt x="13554" y="43814"/>
                      <a:pt x="13756" y="45705"/>
                      <a:pt x="16660" y="48000"/>
                    </a:cubicBezTo>
                    <a:cubicBezTo>
                      <a:pt x="18550" y="49553"/>
                      <a:pt x="20373" y="49755"/>
                      <a:pt x="21993" y="48675"/>
                    </a:cubicBezTo>
                    <a:cubicBezTo>
                      <a:pt x="30230" y="35915"/>
                      <a:pt x="39074" y="21940"/>
                      <a:pt x="40087" y="19914"/>
                    </a:cubicBezTo>
                    <a:cubicBezTo>
                      <a:pt x="40694" y="18429"/>
                      <a:pt x="41167" y="17484"/>
                      <a:pt x="36779" y="14716"/>
                    </a:cubicBezTo>
                    <a:cubicBezTo>
                      <a:pt x="33605" y="12690"/>
                      <a:pt x="32660" y="13771"/>
                      <a:pt x="32593" y="13771"/>
                    </a:cubicBezTo>
                    <a:lnTo>
                      <a:pt x="13621" y="43004"/>
                    </a:ln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4756D84-EAC3-C932-D7D7-0DC73EA85582}"/>
                  </a:ext>
                </a:extLst>
              </p:cNvPr>
              <p:cNvSpPr/>
              <p:nvPr/>
            </p:nvSpPr>
            <p:spPr>
              <a:xfrm>
                <a:off x="3038368" y="1810737"/>
                <a:ext cx="43384" cy="42543"/>
              </a:xfrm>
              <a:custGeom>
                <a:avLst/>
                <a:gdLst>
                  <a:gd name="connsiteX0" fmla="*/ 19630 w 43384"/>
                  <a:gd name="connsiteY0" fmla="*/ 42544 h 42543"/>
                  <a:gd name="connsiteX1" fmla="*/ 8153 w 43384"/>
                  <a:gd name="connsiteY1" fmla="*/ 38223 h 42543"/>
                  <a:gd name="connsiteX2" fmla="*/ 996 w 43384"/>
                  <a:gd name="connsiteY2" fmla="*/ 17361 h 42543"/>
                  <a:gd name="connsiteX3" fmla="*/ 1604 w 43384"/>
                  <a:gd name="connsiteY3" fmla="*/ 16281 h 42543"/>
                  <a:gd name="connsiteX4" fmla="*/ 10246 w 43384"/>
                  <a:gd name="connsiteY4" fmla="*/ 3048 h 42543"/>
                  <a:gd name="connsiteX5" fmla="*/ 19562 w 43384"/>
                  <a:gd name="connsiteY5" fmla="*/ 1090 h 42543"/>
                  <a:gd name="connsiteX6" fmla="*/ 21520 w 43384"/>
                  <a:gd name="connsiteY6" fmla="*/ 10407 h 42543"/>
                  <a:gd name="connsiteX7" fmla="*/ 13486 w 43384"/>
                  <a:gd name="connsiteY7" fmla="*/ 22762 h 42543"/>
                  <a:gd name="connsiteX8" fmla="*/ 16592 w 43384"/>
                  <a:gd name="connsiteY8" fmla="*/ 27691 h 42543"/>
                  <a:gd name="connsiteX9" fmla="*/ 21925 w 43384"/>
                  <a:gd name="connsiteY9" fmla="*/ 28366 h 42543"/>
                  <a:gd name="connsiteX10" fmla="*/ 30972 w 43384"/>
                  <a:gd name="connsiteY10" fmla="*/ 14526 h 42543"/>
                  <a:gd name="connsiteX11" fmla="*/ 40289 w 43384"/>
                  <a:gd name="connsiteY11" fmla="*/ 12500 h 42543"/>
                  <a:gd name="connsiteX12" fmla="*/ 42315 w 43384"/>
                  <a:gd name="connsiteY12" fmla="*/ 21817 h 42543"/>
                  <a:gd name="connsiteX13" fmla="*/ 32593 w 43384"/>
                  <a:gd name="connsiteY13" fmla="*/ 36670 h 42543"/>
                  <a:gd name="connsiteX14" fmla="*/ 31580 w 43384"/>
                  <a:gd name="connsiteY14" fmla="*/ 37885 h 42543"/>
                  <a:gd name="connsiteX15" fmla="*/ 19630 w 43384"/>
                  <a:gd name="connsiteY15" fmla="*/ 42544 h 4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3384" h="42543">
                    <a:moveTo>
                      <a:pt x="19630" y="42544"/>
                    </a:moveTo>
                    <a:cubicBezTo>
                      <a:pt x="16052" y="42544"/>
                      <a:pt x="12136" y="41396"/>
                      <a:pt x="8153" y="38223"/>
                    </a:cubicBezTo>
                    <a:cubicBezTo>
                      <a:pt x="-1164" y="30729"/>
                      <a:pt x="-759" y="21547"/>
                      <a:pt x="996" y="17361"/>
                    </a:cubicBezTo>
                    <a:cubicBezTo>
                      <a:pt x="1131" y="16956"/>
                      <a:pt x="1334" y="16619"/>
                      <a:pt x="1604" y="16281"/>
                    </a:cubicBezTo>
                    <a:lnTo>
                      <a:pt x="10246" y="3048"/>
                    </a:lnTo>
                    <a:cubicBezTo>
                      <a:pt x="12271" y="-57"/>
                      <a:pt x="16457" y="-935"/>
                      <a:pt x="19562" y="1090"/>
                    </a:cubicBezTo>
                    <a:cubicBezTo>
                      <a:pt x="22668" y="3116"/>
                      <a:pt x="23546" y="7302"/>
                      <a:pt x="21520" y="10407"/>
                    </a:cubicBezTo>
                    <a:lnTo>
                      <a:pt x="13486" y="22762"/>
                    </a:lnTo>
                    <a:cubicBezTo>
                      <a:pt x="13486" y="23437"/>
                      <a:pt x="13689" y="25395"/>
                      <a:pt x="16592" y="27691"/>
                    </a:cubicBezTo>
                    <a:cubicBezTo>
                      <a:pt x="18482" y="29244"/>
                      <a:pt x="20305" y="29446"/>
                      <a:pt x="21925" y="28366"/>
                    </a:cubicBezTo>
                    <a:cubicBezTo>
                      <a:pt x="23411" y="26138"/>
                      <a:pt x="27394" y="20129"/>
                      <a:pt x="30972" y="14526"/>
                    </a:cubicBezTo>
                    <a:cubicBezTo>
                      <a:pt x="32998" y="11420"/>
                      <a:pt x="37184" y="10542"/>
                      <a:pt x="40289" y="12500"/>
                    </a:cubicBezTo>
                    <a:cubicBezTo>
                      <a:pt x="43395" y="14526"/>
                      <a:pt x="44340" y="18711"/>
                      <a:pt x="42315" y="21817"/>
                    </a:cubicBezTo>
                    <a:cubicBezTo>
                      <a:pt x="37724" y="28906"/>
                      <a:pt x="32593" y="36670"/>
                      <a:pt x="32593" y="36670"/>
                    </a:cubicBezTo>
                    <a:cubicBezTo>
                      <a:pt x="32323" y="37075"/>
                      <a:pt x="31985" y="37480"/>
                      <a:pt x="31580" y="37885"/>
                    </a:cubicBezTo>
                    <a:cubicBezTo>
                      <a:pt x="29284" y="40046"/>
                      <a:pt x="24896" y="42544"/>
                      <a:pt x="19630" y="42544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E7969A9-9135-98BD-564B-B4DC5764AE88}"/>
                  </a:ext>
                </a:extLst>
              </p:cNvPr>
              <p:cNvSpPr/>
              <p:nvPr/>
            </p:nvSpPr>
            <p:spPr>
              <a:xfrm>
                <a:off x="3075973" y="1826372"/>
                <a:ext cx="51168" cy="57762"/>
              </a:xfrm>
              <a:custGeom>
                <a:avLst/>
                <a:gdLst>
                  <a:gd name="connsiteX0" fmla="*/ 19630 w 51168"/>
                  <a:gd name="connsiteY0" fmla="*/ 57762 h 57762"/>
                  <a:gd name="connsiteX1" fmla="*/ 8153 w 51168"/>
                  <a:gd name="connsiteY1" fmla="*/ 53441 h 57762"/>
                  <a:gd name="connsiteX2" fmla="*/ 996 w 51168"/>
                  <a:gd name="connsiteY2" fmla="*/ 32580 h 57762"/>
                  <a:gd name="connsiteX3" fmla="*/ 1604 w 51168"/>
                  <a:gd name="connsiteY3" fmla="*/ 31499 h 57762"/>
                  <a:gd name="connsiteX4" fmla="*/ 17807 w 51168"/>
                  <a:gd name="connsiteY4" fmla="*/ 6587 h 57762"/>
                  <a:gd name="connsiteX5" fmla="*/ 39682 w 51168"/>
                  <a:gd name="connsiteY5" fmla="*/ 2401 h 57762"/>
                  <a:gd name="connsiteX6" fmla="*/ 49944 w 51168"/>
                  <a:gd name="connsiteY6" fmla="*/ 24815 h 57762"/>
                  <a:gd name="connsiteX7" fmla="*/ 32660 w 51168"/>
                  <a:gd name="connsiteY7" fmla="*/ 51889 h 57762"/>
                  <a:gd name="connsiteX8" fmla="*/ 31648 w 51168"/>
                  <a:gd name="connsiteY8" fmla="*/ 53036 h 57762"/>
                  <a:gd name="connsiteX9" fmla="*/ 19698 w 51168"/>
                  <a:gd name="connsiteY9" fmla="*/ 57695 h 57762"/>
                  <a:gd name="connsiteX10" fmla="*/ 13554 w 51168"/>
                  <a:gd name="connsiteY10" fmla="*/ 37846 h 57762"/>
                  <a:gd name="connsiteX11" fmla="*/ 16660 w 51168"/>
                  <a:gd name="connsiteY11" fmla="*/ 42909 h 57762"/>
                  <a:gd name="connsiteX12" fmla="*/ 21993 w 51168"/>
                  <a:gd name="connsiteY12" fmla="*/ 43584 h 57762"/>
                  <a:gd name="connsiteX13" fmla="*/ 37589 w 51168"/>
                  <a:gd name="connsiteY13" fmla="*/ 19347 h 57762"/>
                  <a:gd name="connsiteX14" fmla="*/ 33065 w 51168"/>
                  <a:gd name="connsiteY14" fmla="*/ 14283 h 57762"/>
                  <a:gd name="connsiteX15" fmla="*/ 28745 w 51168"/>
                  <a:gd name="connsiteY15" fmla="*/ 14486 h 57762"/>
                  <a:gd name="connsiteX16" fmla="*/ 13554 w 51168"/>
                  <a:gd name="connsiteY16" fmla="*/ 37913 h 57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168" h="57762">
                    <a:moveTo>
                      <a:pt x="19630" y="57762"/>
                    </a:moveTo>
                    <a:cubicBezTo>
                      <a:pt x="16052" y="57762"/>
                      <a:pt x="12136" y="56614"/>
                      <a:pt x="8153" y="53441"/>
                    </a:cubicBezTo>
                    <a:cubicBezTo>
                      <a:pt x="-1164" y="45947"/>
                      <a:pt x="-759" y="36765"/>
                      <a:pt x="996" y="32580"/>
                    </a:cubicBezTo>
                    <a:cubicBezTo>
                      <a:pt x="1131" y="32174"/>
                      <a:pt x="1334" y="31837"/>
                      <a:pt x="1604" y="31499"/>
                    </a:cubicBezTo>
                    <a:lnTo>
                      <a:pt x="17807" y="6587"/>
                    </a:lnTo>
                    <a:cubicBezTo>
                      <a:pt x="21115" y="2333"/>
                      <a:pt x="29420" y="-3270"/>
                      <a:pt x="39682" y="2401"/>
                    </a:cubicBezTo>
                    <a:cubicBezTo>
                      <a:pt x="51564" y="9017"/>
                      <a:pt x="52644" y="18604"/>
                      <a:pt x="49944" y="24815"/>
                    </a:cubicBezTo>
                    <a:cubicBezTo>
                      <a:pt x="48729" y="27651"/>
                      <a:pt x="38602" y="42977"/>
                      <a:pt x="32660" y="51889"/>
                    </a:cubicBezTo>
                    <a:cubicBezTo>
                      <a:pt x="32390" y="52294"/>
                      <a:pt x="32053" y="52699"/>
                      <a:pt x="31648" y="53036"/>
                    </a:cubicBezTo>
                    <a:cubicBezTo>
                      <a:pt x="29352" y="55197"/>
                      <a:pt x="24964" y="57695"/>
                      <a:pt x="19698" y="57695"/>
                    </a:cubicBezTo>
                    <a:close/>
                    <a:moveTo>
                      <a:pt x="13554" y="37846"/>
                    </a:moveTo>
                    <a:cubicBezTo>
                      <a:pt x="13554" y="38723"/>
                      <a:pt x="13756" y="40614"/>
                      <a:pt x="16660" y="42909"/>
                    </a:cubicBezTo>
                    <a:cubicBezTo>
                      <a:pt x="18550" y="44462"/>
                      <a:pt x="20373" y="44665"/>
                      <a:pt x="21993" y="43584"/>
                    </a:cubicBezTo>
                    <a:cubicBezTo>
                      <a:pt x="29014" y="32985"/>
                      <a:pt x="36644" y="21170"/>
                      <a:pt x="37589" y="19347"/>
                    </a:cubicBezTo>
                    <a:cubicBezTo>
                      <a:pt x="38129" y="18132"/>
                      <a:pt x="36373" y="16106"/>
                      <a:pt x="33065" y="14283"/>
                    </a:cubicBezTo>
                    <a:cubicBezTo>
                      <a:pt x="30365" y="12798"/>
                      <a:pt x="29082" y="14081"/>
                      <a:pt x="28745" y="14486"/>
                    </a:cubicBezTo>
                    <a:lnTo>
                      <a:pt x="13554" y="37913"/>
                    </a:ln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AAA9AA9-1C25-8A30-316A-971F9520F13E}"/>
                  </a:ext>
                </a:extLst>
              </p:cNvPr>
              <p:cNvSpPr/>
              <p:nvPr/>
            </p:nvSpPr>
            <p:spPr>
              <a:xfrm>
                <a:off x="3096918" y="1843070"/>
                <a:ext cx="44694" cy="49639"/>
              </a:xfrm>
              <a:custGeom>
                <a:avLst/>
                <a:gdLst>
                  <a:gd name="connsiteX0" fmla="*/ 18331 w 44694"/>
                  <a:gd name="connsiteY0" fmla="*/ 49639 h 49639"/>
                  <a:gd name="connsiteX1" fmla="*/ 7934 w 44694"/>
                  <a:gd name="connsiteY1" fmla="*/ 45994 h 49639"/>
                  <a:gd name="connsiteX2" fmla="*/ 912 w 44694"/>
                  <a:gd name="connsiteY2" fmla="*/ 26887 h 49639"/>
                  <a:gd name="connsiteX3" fmla="*/ 1520 w 44694"/>
                  <a:gd name="connsiteY3" fmla="*/ 25739 h 49639"/>
                  <a:gd name="connsiteX4" fmla="*/ 15698 w 44694"/>
                  <a:gd name="connsiteY4" fmla="*/ 4270 h 49639"/>
                  <a:gd name="connsiteX5" fmla="*/ 17116 w 44694"/>
                  <a:gd name="connsiteY5" fmla="*/ 2717 h 49639"/>
                  <a:gd name="connsiteX6" fmla="*/ 35412 w 44694"/>
                  <a:gd name="connsiteY6" fmla="*/ 2515 h 49639"/>
                  <a:gd name="connsiteX7" fmla="*/ 42703 w 44694"/>
                  <a:gd name="connsiteY7" fmla="*/ 26010 h 49639"/>
                  <a:gd name="connsiteX8" fmla="*/ 30483 w 44694"/>
                  <a:gd name="connsiteY8" fmla="*/ 44238 h 49639"/>
                  <a:gd name="connsiteX9" fmla="*/ 29538 w 44694"/>
                  <a:gd name="connsiteY9" fmla="*/ 45251 h 49639"/>
                  <a:gd name="connsiteX10" fmla="*/ 18263 w 44694"/>
                  <a:gd name="connsiteY10" fmla="*/ 49572 h 49639"/>
                  <a:gd name="connsiteX11" fmla="*/ 13537 w 44694"/>
                  <a:gd name="connsiteY11" fmla="*/ 32153 h 49639"/>
                  <a:gd name="connsiteX12" fmla="*/ 15968 w 44694"/>
                  <a:gd name="connsiteY12" fmla="*/ 35191 h 49639"/>
                  <a:gd name="connsiteX13" fmla="*/ 20154 w 44694"/>
                  <a:gd name="connsiteY13" fmla="*/ 35664 h 49639"/>
                  <a:gd name="connsiteX14" fmla="*/ 30483 w 44694"/>
                  <a:gd name="connsiteY14" fmla="*/ 20541 h 49639"/>
                  <a:gd name="connsiteX15" fmla="*/ 29336 w 44694"/>
                  <a:gd name="connsiteY15" fmla="*/ 14735 h 49639"/>
                  <a:gd name="connsiteX16" fmla="*/ 25825 w 44694"/>
                  <a:gd name="connsiteY16" fmla="*/ 13722 h 49639"/>
                  <a:gd name="connsiteX17" fmla="*/ 25825 w 44694"/>
                  <a:gd name="connsiteY17" fmla="*/ 13722 h 49639"/>
                  <a:gd name="connsiteX18" fmla="*/ 13537 w 44694"/>
                  <a:gd name="connsiteY18" fmla="*/ 32221 h 49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4694" h="49639">
                    <a:moveTo>
                      <a:pt x="18331" y="49639"/>
                    </a:moveTo>
                    <a:cubicBezTo>
                      <a:pt x="15090" y="49639"/>
                      <a:pt x="11512" y="48694"/>
                      <a:pt x="7934" y="45994"/>
                    </a:cubicBezTo>
                    <a:cubicBezTo>
                      <a:pt x="-1113" y="39377"/>
                      <a:pt x="-708" y="30871"/>
                      <a:pt x="912" y="26887"/>
                    </a:cubicBezTo>
                    <a:cubicBezTo>
                      <a:pt x="1047" y="26482"/>
                      <a:pt x="1250" y="26077"/>
                      <a:pt x="1520" y="25739"/>
                    </a:cubicBezTo>
                    <a:lnTo>
                      <a:pt x="15698" y="4270"/>
                    </a:lnTo>
                    <a:cubicBezTo>
                      <a:pt x="16103" y="3662"/>
                      <a:pt x="16576" y="3190"/>
                      <a:pt x="17116" y="2717"/>
                    </a:cubicBezTo>
                    <a:cubicBezTo>
                      <a:pt x="17858" y="2110"/>
                      <a:pt x="24745" y="-2954"/>
                      <a:pt x="35412" y="2515"/>
                    </a:cubicBezTo>
                    <a:cubicBezTo>
                      <a:pt x="44189" y="6971"/>
                      <a:pt x="47024" y="16220"/>
                      <a:pt x="42703" y="26010"/>
                    </a:cubicBezTo>
                    <a:cubicBezTo>
                      <a:pt x="41623" y="28440"/>
                      <a:pt x="35479" y="37284"/>
                      <a:pt x="30483" y="44238"/>
                    </a:cubicBezTo>
                    <a:cubicBezTo>
                      <a:pt x="30213" y="44643"/>
                      <a:pt x="29876" y="44981"/>
                      <a:pt x="29538" y="45251"/>
                    </a:cubicBezTo>
                    <a:cubicBezTo>
                      <a:pt x="27445" y="47209"/>
                      <a:pt x="23259" y="49572"/>
                      <a:pt x="18263" y="49572"/>
                    </a:cubicBezTo>
                    <a:close/>
                    <a:moveTo>
                      <a:pt x="13537" y="32153"/>
                    </a:moveTo>
                    <a:cubicBezTo>
                      <a:pt x="13672" y="32896"/>
                      <a:pt x="14280" y="33976"/>
                      <a:pt x="15968" y="35191"/>
                    </a:cubicBezTo>
                    <a:cubicBezTo>
                      <a:pt x="17521" y="36339"/>
                      <a:pt x="18871" y="36474"/>
                      <a:pt x="20154" y="35664"/>
                    </a:cubicBezTo>
                    <a:cubicBezTo>
                      <a:pt x="24610" y="29385"/>
                      <a:pt x="29673" y="22026"/>
                      <a:pt x="30483" y="20541"/>
                    </a:cubicBezTo>
                    <a:cubicBezTo>
                      <a:pt x="32374" y="16220"/>
                      <a:pt x="30618" y="15342"/>
                      <a:pt x="29336" y="14735"/>
                    </a:cubicBezTo>
                    <a:cubicBezTo>
                      <a:pt x="27648" y="13857"/>
                      <a:pt x="26500" y="13722"/>
                      <a:pt x="25825" y="13722"/>
                    </a:cubicBezTo>
                    <a:lnTo>
                      <a:pt x="25825" y="13722"/>
                    </a:lnTo>
                    <a:lnTo>
                      <a:pt x="13537" y="32221"/>
                    </a:ln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</p:grpSp>
        <p:grpSp>
          <p:nvGrpSpPr>
            <p:cNvPr id="32" name="Graphic 11">
              <a:extLst>
                <a:ext uri="{FF2B5EF4-FFF2-40B4-BE49-F238E27FC236}">
                  <a16:creationId xmlns:a16="http://schemas.microsoft.com/office/drawing/2014/main" id="{A344B56B-1C0A-E46E-C435-DF04BB89F4AA}"/>
                </a:ext>
              </a:extLst>
            </p:cNvPr>
            <p:cNvGrpSpPr/>
            <p:nvPr/>
          </p:nvGrpSpPr>
          <p:grpSpPr>
            <a:xfrm>
              <a:off x="2999531" y="1568710"/>
              <a:ext cx="287338" cy="184785"/>
              <a:chOff x="2999531" y="1568710"/>
              <a:chExt cx="287338" cy="184785"/>
            </a:xfrm>
            <a:solidFill>
              <a:srgbClr val="009CD6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4D1C39C-4214-9B3A-EE98-1E7527C4CA59}"/>
                  </a:ext>
                </a:extLst>
              </p:cNvPr>
              <p:cNvSpPr/>
              <p:nvPr/>
            </p:nvSpPr>
            <p:spPr>
              <a:xfrm>
                <a:off x="2999531" y="1569048"/>
                <a:ext cx="287338" cy="184447"/>
              </a:xfrm>
              <a:custGeom>
                <a:avLst/>
                <a:gdLst>
                  <a:gd name="connsiteX0" fmla="*/ 10735 w 287338"/>
                  <a:gd name="connsiteY0" fmla="*/ 184448 h 184447"/>
                  <a:gd name="connsiteX1" fmla="*/ 4186 w 287338"/>
                  <a:gd name="connsiteY1" fmla="*/ 179317 h 184447"/>
                  <a:gd name="connsiteX2" fmla="*/ 0 w 287338"/>
                  <a:gd name="connsiteY2" fmla="*/ 144615 h 184447"/>
                  <a:gd name="connsiteX3" fmla="*/ 143669 w 287338"/>
                  <a:gd name="connsiteY3" fmla="*/ 0 h 184447"/>
                  <a:gd name="connsiteX4" fmla="*/ 287339 w 287338"/>
                  <a:gd name="connsiteY4" fmla="*/ 144615 h 184447"/>
                  <a:gd name="connsiteX5" fmla="*/ 285516 w 287338"/>
                  <a:gd name="connsiteY5" fmla="*/ 167907 h 184447"/>
                  <a:gd name="connsiteX6" fmla="*/ 277752 w 287338"/>
                  <a:gd name="connsiteY6" fmla="*/ 173510 h 184447"/>
                  <a:gd name="connsiteX7" fmla="*/ 272148 w 287338"/>
                  <a:gd name="connsiteY7" fmla="*/ 165746 h 184447"/>
                  <a:gd name="connsiteX8" fmla="*/ 273836 w 287338"/>
                  <a:gd name="connsiteY8" fmla="*/ 144615 h 184447"/>
                  <a:gd name="connsiteX9" fmla="*/ 143669 w 287338"/>
                  <a:gd name="connsiteY9" fmla="*/ 13503 h 184447"/>
                  <a:gd name="connsiteX10" fmla="*/ 13503 w 287338"/>
                  <a:gd name="connsiteY10" fmla="*/ 144615 h 184447"/>
                  <a:gd name="connsiteX11" fmla="*/ 17284 w 287338"/>
                  <a:gd name="connsiteY11" fmla="*/ 176076 h 184447"/>
                  <a:gd name="connsiteX12" fmla="*/ 12355 w 287338"/>
                  <a:gd name="connsiteY12" fmla="*/ 184245 h 184447"/>
                  <a:gd name="connsiteX13" fmla="*/ 10735 w 287338"/>
                  <a:gd name="connsiteY13" fmla="*/ 184448 h 184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7338" h="184447">
                    <a:moveTo>
                      <a:pt x="10735" y="184448"/>
                    </a:moveTo>
                    <a:cubicBezTo>
                      <a:pt x="7697" y="184448"/>
                      <a:pt x="4929" y="182355"/>
                      <a:pt x="4186" y="179317"/>
                    </a:cubicBezTo>
                    <a:cubicBezTo>
                      <a:pt x="1418" y="168042"/>
                      <a:pt x="0" y="156362"/>
                      <a:pt x="0" y="144615"/>
                    </a:cubicBezTo>
                    <a:cubicBezTo>
                      <a:pt x="0" y="64881"/>
                      <a:pt x="64476" y="0"/>
                      <a:pt x="143669" y="0"/>
                    </a:cubicBezTo>
                    <a:cubicBezTo>
                      <a:pt x="222863" y="0"/>
                      <a:pt x="287339" y="64881"/>
                      <a:pt x="287339" y="144615"/>
                    </a:cubicBezTo>
                    <a:cubicBezTo>
                      <a:pt x="287339" y="152446"/>
                      <a:pt x="286731" y="160278"/>
                      <a:pt x="285516" y="167907"/>
                    </a:cubicBezTo>
                    <a:cubicBezTo>
                      <a:pt x="284908" y="171553"/>
                      <a:pt x="281465" y="174118"/>
                      <a:pt x="277752" y="173510"/>
                    </a:cubicBezTo>
                    <a:cubicBezTo>
                      <a:pt x="274039" y="172903"/>
                      <a:pt x="271541" y="169460"/>
                      <a:pt x="272148" y="165746"/>
                    </a:cubicBezTo>
                    <a:cubicBezTo>
                      <a:pt x="273296" y="158860"/>
                      <a:pt x="273836" y="151704"/>
                      <a:pt x="273836" y="144615"/>
                    </a:cubicBezTo>
                    <a:cubicBezTo>
                      <a:pt x="273836" y="72307"/>
                      <a:pt x="215437" y="13503"/>
                      <a:pt x="143669" y="13503"/>
                    </a:cubicBezTo>
                    <a:cubicBezTo>
                      <a:pt x="71902" y="13503"/>
                      <a:pt x="13503" y="72307"/>
                      <a:pt x="13503" y="144615"/>
                    </a:cubicBezTo>
                    <a:cubicBezTo>
                      <a:pt x="13503" y="155282"/>
                      <a:pt x="14786" y="165881"/>
                      <a:pt x="17284" y="176076"/>
                    </a:cubicBezTo>
                    <a:cubicBezTo>
                      <a:pt x="18161" y="179722"/>
                      <a:pt x="15933" y="183368"/>
                      <a:pt x="12355" y="184245"/>
                    </a:cubicBezTo>
                    <a:cubicBezTo>
                      <a:pt x="11815" y="184380"/>
                      <a:pt x="11275" y="184448"/>
                      <a:pt x="10735" y="184448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147EB28-F6D0-99A9-7AAC-4507E949573B}"/>
                  </a:ext>
                </a:extLst>
              </p:cNvPr>
              <p:cNvSpPr/>
              <p:nvPr/>
            </p:nvSpPr>
            <p:spPr>
              <a:xfrm>
                <a:off x="3130351" y="1568710"/>
                <a:ext cx="132862" cy="110520"/>
              </a:xfrm>
              <a:custGeom>
                <a:avLst/>
                <a:gdLst>
                  <a:gd name="connsiteX0" fmla="*/ 49036 w 132862"/>
                  <a:gd name="connsiteY0" fmla="*/ 110520 h 110520"/>
                  <a:gd name="connsiteX1" fmla="*/ 28444 w 132862"/>
                  <a:gd name="connsiteY1" fmla="*/ 102418 h 110520"/>
                  <a:gd name="connsiteX2" fmla="*/ 18858 w 132862"/>
                  <a:gd name="connsiteY2" fmla="*/ 97760 h 110520"/>
                  <a:gd name="connsiteX3" fmla="*/ 5287 w 132862"/>
                  <a:gd name="connsiteY3" fmla="*/ 91211 h 110520"/>
                  <a:gd name="connsiteX4" fmla="*/ 10351 w 132862"/>
                  <a:gd name="connsiteY4" fmla="*/ 13435 h 110520"/>
                  <a:gd name="connsiteX5" fmla="*/ 12174 w 132862"/>
                  <a:gd name="connsiteY5" fmla="*/ 6414 h 110520"/>
                  <a:gd name="connsiteX6" fmla="*/ 18925 w 132862"/>
                  <a:gd name="connsiteY6" fmla="*/ 0 h 110520"/>
                  <a:gd name="connsiteX7" fmla="*/ 25676 w 132862"/>
                  <a:gd name="connsiteY7" fmla="*/ 7089 h 110520"/>
                  <a:gd name="connsiteX8" fmla="*/ 23448 w 132862"/>
                  <a:gd name="connsiteY8" fmla="*/ 17013 h 110520"/>
                  <a:gd name="connsiteX9" fmla="*/ 16089 w 132862"/>
                  <a:gd name="connsiteY9" fmla="*/ 83042 h 110520"/>
                  <a:gd name="connsiteX10" fmla="*/ 18925 w 132862"/>
                  <a:gd name="connsiteY10" fmla="*/ 84257 h 110520"/>
                  <a:gd name="connsiteX11" fmla="*/ 36209 w 132862"/>
                  <a:gd name="connsiteY11" fmla="*/ 91346 h 110520"/>
                  <a:gd name="connsiteX12" fmla="*/ 52952 w 132862"/>
                  <a:gd name="connsiteY12" fmla="*/ 96477 h 110520"/>
                  <a:gd name="connsiteX13" fmla="*/ 70978 w 132862"/>
                  <a:gd name="connsiteY13" fmla="*/ 77506 h 110520"/>
                  <a:gd name="connsiteX14" fmla="*/ 90355 w 132862"/>
                  <a:gd name="connsiteY14" fmla="*/ 60290 h 110520"/>
                  <a:gd name="connsiteX15" fmla="*/ 90422 w 132862"/>
                  <a:gd name="connsiteY15" fmla="*/ 60290 h 110520"/>
                  <a:gd name="connsiteX16" fmla="*/ 111351 w 132862"/>
                  <a:gd name="connsiteY16" fmla="*/ 68324 h 110520"/>
                  <a:gd name="connsiteX17" fmla="*/ 118103 w 132862"/>
                  <a:gd name="connsiteY17" fmla="*/ 72105 h 110520"/>
                  <a:gd name="connsiteX18" fmla="*/ 119386 w 132862"/>
                  <a:gd name="connsiteY18" fmla="*/ 66231 h 110520"/>
                  <a:gd name="connsiteX19" fmla="*/ 126880 w 132862"/>
                  <a:gd name="connsiteY19" fmla="*/ 60290 h 110520"/>
                  <a:gd name="connsiteX20" fmla="*/ 132821 w 132862"/>
                  <a:gd name="connsiteY20" fmla="*/ 67784 h 110520"/>
                  <a:gd name="connsiteX21" fmla="*/ 124112 w 132862"/>
                  <a:gd name="connsiteY21" fmla="*/ 84730 h 110520"/>
                  <a:gd name="connsiteX22" fmla="*/ 104262 w 132862"/>
                  <a:gd name="connsiteY22" fmla="*/ 79801 h 110520"/>
                  <a:gd name="connsiteX23" fmla="*/ 90490 w 132862"/>
                  <a:gd name="connsiteY23" fmla="*/ 73793 h 110520"/>
                  <a:gd name="connsiteX24" fmla="*/ 90490 w 132862"/>
                  <a:gd name="connsiteY24" fmla="*/ 73793 h 110520"/>
                  <a:gd name="connsiteX25" fmla="*/ 82861 w 132862"/>
                  <a:gd name="connsiteY25" fmla="*/ 84122 h 110520"/>
                  <a:gd name="connsiteX26" fmla="*/ 56395 w 132862"/>
                  <a:gd name="connsiteY26" fmla="*/ 109575 h 110520"/>
                  <a:gd name="connsiteX27" fmla="*/ 49171 w 132862"/>
                  <a:gd name="connsiteY27" fmla="*/ 110520 h 110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2862" h="110520">
                    <a:moveTo>
                      <a:pt x="49036" y="110520"/>
                    </a:moveTo>
                    <a:cubicBezTo>
                      <a:pt x="40057" y="110520"/>
                      <a:pt x="33508" y="105997"/>
                      <a:pt x="28444" y="102418"/>
                    </a:cubicBezTo>
                    <a:cubicBezTo>
                      <a:pt x="24866" y="99920"/>
                      <a:pt x="21693" y="97760"/>
                      <a:pt x="18858" y="97760"/>
                    </a:cubicBezTo>
                    <a:cubicBezTo>
                      <a:pt x="13254" y="97760"/>
                      <a:pt x="8595" y="95532"/>
                      <a:pt x="5287" y="91211"/>
                    </a:cubicBezTo>
                    <a:cubicBezTo>
                      <a:pt x="-5110" y="77573"/>
                      <a:pt x="1574" y="45774"/>
                      <a:pt x="10351" y="13435"/>
                    </a:cubicBezTo>
                    <a:cubicBezTo>
                      <a:pt x="11296" y="9992"/>
                      <a:pt x="11971" y="7494"/>
                      <a:pt x="12174" y="6414"/>
                    </a:cubicBezTo>
                    <a:cubicBezTo>
                      <a:pt x="12174" y="2701"/>
                      <a:pt x="15212" y="0"/>
                      <a:pt x="18925" y="0"/>
                    </a:cubicBezTo>
                    <a:cubicBezTo>
                      <a:pt x="22638" y="0"/>
                      <a:pt x="25676" y="3308"/>
                      <a:pt x="25676" y="7089"/>
                    </a:cubicBezTo>
                    <a:cubicBezTo>
                      <a:pt x="25676" y="8709"/>
                      <a:pt x="25271" y="10330"/>
                      <a:pt x="23448" y="17013"/>
                    </a:cubicBezTo>
                    <a:cubicBezTo>
                      <a:pt x="13389" y="54079"/>
                      <a:pt x="10958" y="76223"/>
                      <a:pt x="16089" y="83042"/>
                    </a:cubicBezTo>
                    <a:cubicBezTo>
                      <a:pt x="16697" y="83785"/>
                      <a:pt x="17372" y="84257"/>
                      <a:pt x="18925" y="84257"/>
                    </a:cubicBezTo>
                    <a:cubicBezTo>
                      <a:pt x="26014" y="84257"/>
                      <a:pt x="31415" y="88038"/>
                      <a:pt x="36209" y="91346"/>
                    </a:cubicBezTo>
                    <a:cubicBezTo>
                      <a:pt x="42420" y="95600"/>
                      <a:pt x="46471" y="98165"/>
                      <a:pt x="52952" y="96477"/>
                    </a:cubicBezTo>
                    <a:cubicBezTo>
                      <a:pt x="61661" y="94249"/>
                      <a:pt x="66387" y="85743"/>
                      <a:pt x="70978" y="77506"/>
                    </a:cubicBezTo>
                    <a:cubicBezTo>
                      <a:pt x="75704" y="69067"/>
                      <a:pt x="80565" y="60290"/>
                      <a:pt x="90355" y="60290"/>
                    </a:cubicBezTo>
                    <a:lnTo>
                      <a:pt x="90422" y="60290"/>
                    </a:lnTo>
                    <a:cubicBezTo>
                      <a:pt x="98321" y="60290"/>
                      <a:pt x="105545" y="64746"/>
                      <a:pt x="111351" y="68324"/>
                    </a:cubicBezTo>
                    <a:cubicBezTo>
                      <a:pt x="113444" y="69607"/>
                      <a:pt x="116415" y="71430"/>
                      <a:pt x="118103" y="72105"/>
                    </a:cubicBezTo>
                    <a:cubicBezTo>
                      <a:pt x="118440" y="71227"/>
                      <a:pt x="118980" y="69472"/>
                      <a:pt x="119386" y="66231"/>
                    </a:cubicBezTo>
                    <a:cubicBezTo>
                      <a:pt x="119791" y="62518"/>
                      <a:pt x="123166" y="59885"/>
                      <a:pt x="126880" y="60290"/>
                    </a:cubicBezTo>
                    <a:cubicBezTo>
                      <a:pt x="130593" y="60695"/>
                      <a:pt x="133226" y="64071"/>
                      <a:pt x="132821" y="67784"/>
                    </a:cubicBezTo>
                    <a:cubicBezTo>
                      <a:pt x="132146" y="73590"/>
                      <a:pt x="130458" y="81624"/>
                      <a:pt x="124112" y="84730"/>
                    </a:cubicBezTo>
                    <a:cubicBezTo>
                      <a:pt x="117428" y="87970"/>
                      <a:pt x="110744" y="83785"/>
                      <a:pt x="104262" y="79801"/>
                    </a:cubicBezTo>
                    <a:cubicBezTo>
                      <a:pt x="99739" y="76966"/>
                      <a:pt x="94540" y="73793"/>
                      <a:pt x="90490" y="73793"/>
                    </a:cubicBezTo>
                    <a:lnTo>
                      <a:pt x="90490" y="73793"/>
                    </a:lnTo>
                    <a:cubicBezTo>
                      <a:pt x="88599" y="73793"/>
                      <a:pt x="85156" y="80004"/>
                      <a:pt x="82861" y="84122"/>
                    </a:cubicBezTo>
                    <a:cubicBezTo>
                      <a:pt x="77730" y="93304"/>
                      <a:pt x="70776" y="105862"/>
                      <a:pt x="56395" y="109575"/>
                    </a:cubicBezTo>
                    <a:cubicBezTo>
                      <a:pt x="53830" y="110250"/>
                      <a:pt x="51399" y="110520"/>
                      <a:pt x="49171" y="110520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DEF3FB1-F86C-68A7-95BE-D80DA93631AD}"/>
                  </a:ext>
                </a:extLst>
              </p:cNvPr>
              <p:cNvSpPr/>
              <p:nvPr/>
            </p:nvSpPr>
            <p:spPr>
              <a:xfrm>
                <a:off x="3006698" y="1581037"/>
                <a:ext cx="102185" cy="96775"/>
              </a:xfrm>
              <a:custGeom>
                <a:avLst/>
                <a:gdLst>
                  <a:gd name="connsiteX0" fmla="*/ 17745 w 102185"/>
                  <a:gd name="connsiteY0" fmla="*/ 96775 h 96775"/>
                  <a:gd name="connsiteX1" fmla="*/ 5187 w 102185"/>
                  <a:gd name="connsiteY1" fmla="*/ 95222 h 96775"/>
                  <a:gd name="connsiteX2" fmla="*/ 191 w 102185"/>
                  <a:gd name="connsiteY2" fmla="*/ 87053 h 96775"/>
                  <a:gd name="connsiteX3" fmla="*/ 8360 w 102185"/>
                  <a:gd name="connsiteY3" fmla="*/ 82057 h 96775"/>
                  <a:gd name="connsiteX4" fmla="*/ 54405 w 102185"/>
                  <a:gd name="connsiteY4" fmla="*/ 61938 h 96775"/>
                  <a:gd name="connsiteX5" fmla="*/ 81748 w 102185"/>
                  <a:gd name="connsiteY5" fmla="*/ 47423 h 96775"/>
                  <a:gd name="connsiteX6" fmla="*/ 88567 w 102185"/>
                  <a:gd name="connsiteY6" fmla="*/ 45127 h 96775"/>
                  <a:gd name="connsiteX7" fmla="*/ 88499 w 102185"/>
                  <a:gd name="connsiteY7" fmla="*/ 44790 h 96775"/>
                  <a:gd name="connsiteX8" fmla="*/ 80060 w 102185"/>
                  <a:gd name="connsiteY8" fmla="*/ 21700 h 96775"/>
                  <a:gd name="connsiteX9" fmla="*/ 76819 w 102185"/>
                  <a:gd name="connsiteY9" fmla="*/ 3471 h 96775"/>
                  <a:gd name="connsiteX10" fmla="*/ 82356 w 102185"/>
                  <a:gd name="connsiteY10" fmla="*/ 28 h 96775"/>
                  <a:gd name="connsiteX11" fmla="*/ 89714 w 102185"/>
                  <a:gd name="connsiteY11" fmla="*/ 6172 h 96775"/>
                  <a:gd name="connsiteX12" fmla="*/ 89512 w 102185"/>
                  <a:gd name="connsiteY12" fmla="*/ 8467 h 96775"/>
                  <a:gd name="connsiteX13" fmla="*/ 92618 w 102185"/>
                  <a:gd name="connsiteY13" fmla="*/ 16704 h 96775"/>
                  <a:gd name="connsiteX14" fmla="*/ 101327 w 102185"/>
                  <a:gd name="connsiteY14" fmla="*/ 40671 h 96775"/>
                  <a:gd name="connsiteX15" fmla="*/ 100787 w 102185"/>
                  <a:gd name="connsiteY15" fmla="*/ 51406 h 96775"/>
                  <a:gd name="connsiteX16" fmla="*/ 85529 w 102185"/>
                  <a:gd name="connsiteY16" fmla="*/ 60385 h 96775"/>
                  <a:gd name="connsiteX17" fmla="*/ 63924 w 102185"/>
                  <a:gd name="connsiteY17" fmla="*/ 71457 h 96775"/>
                  <a:gd name="connsiteX18" fmla="*/ 17745 w 102185"/>
                  <a:gd name="connsiteY18" fmla="*/ 96775 h 9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185" h="96775">
                    <a:moveTo>
                      <a:pt x="17745" y="96775"/>
                    </a:moveTo>
                    <a:cubicBezTo>
                      <a:pt x="13829" y="96775"/>
                      <a:pt x="9643" y="96303"/>
                      <a:pt x="5187" y="95222"/>
                    </a:cubicBezTo>
                    <a:cubicBezTo>
                      <a:pt x="1541" y="94345"/>
                      <a:pt x="-687" y="90699"/>
                      <a:pt x="191" y="87053"/>
                    </a:cubicBezTo>
                    <a:cubicBezTo>
                      <a:pt x="1069" y="83407"/>
                      <a:pt x="4715" y="81179"/>
                      <a:pt x="8360" y="82057"/>
                    </a:cubicBezTo>
                    <a:cubicBezTo>
                      <a:pt x="27872" y="86716"/>
                      <a:pt x="39754" y="76656"/>
                      <a:pt x="54405" y="61938"/>
                    </a:cubicBezTo>
                    <a:cubicBezTo>
                      <a:pt x="63519" y="52824"/>
                      <a:pt x="74051" y="49718"/>
                      <a:pt x="81748" y="47423"/>
                    </a:cubicBezTo>
                    <a:cubicBezTo>
                      <a:pt x="84111" y="46747"/>
                      <a:pt x="87149" y="45802"/>
                      <a:pt x="88567" y="45127"/>
                    </a:cubicBezTo>
                    <a:cubicBezTo>
                      <a:pt x="88567" y="45060"/>
                      <a:pt x="88567" y="44925"/>
                      <a:pt x="88499" y="44790"/>
                    </a:cubicBezTo>
                    <a:cubicBezTo>
                      <a:pt x="85529" y="35473"/>
                      <a:pt x="82423" y="27506"/>
                      <a:pt x="80060" y="21700"/>
                    </a:cubicBezTo>
                    <a:cubicBezTo>
                      <a:pt x="75874" y="10965"/>
                      <a:pt x="74456" y="7387"/>
                      <a:pt x="76819" y="3471"/>
                    </a:cubicBezTo>
                    <a:cubicBezTo>
                      <a:pt x="77967" y="1648"/>
                      <a:pt x="80263" y="230"/>
                      <a:pt x="82356" y="28"/>
                    </a:cubicBezTo>
                    <a:cubicBezTo>
                      <a:pt x="86136" y="-310"/>
                      <a:pt x="89377" y="2458"/>
                      <a:pt x="89714" y="6172"/>
                    </a:cubicBezTo>
                    <a:cubicBezTo>
                      <a:pt x="89782" y="6982"/>
                      <a:pt x="89714" y="7724"/>
                      <a:pt x="89512" y="8467"/>
                    </a:cubicBezTo>
                    <a:cubicBezTo>
                      <a:pt x="90120" y="10357"/>
                      <a:pt x="91470" y="13733"/>
                      <a:pt x="92618" y="16704"/>
                    </a:cubicBezTo>
                    <a:cubicBezTo>
                      <a:pt x="94981" y="22713"/>
                      <a:pt x="98221" y="30949"/>
                      <a:pt x="101327" y="40671"/>
                    </a:cubicBezTo>
                    <a:cubicBezTo>
                      <a:pt x="102610" y="44722"/>
                      <a:pt x="102475" y="48300"/>
                      <a:pt x="100787" y="51406"/>
                    </a:cubicBezTo>
                    <a:cubicBezTo>
                      <a:pt x="97951" y="56739"/>
                      <a:pt x="91875" y="58495"/>
                      <a:pt x="85529" y="60385"/>
                    </a:cubicBezTo>
                    <a:cubicBezTo>
                      <a:pt x="78507" y="62411"/>
                      <a:pt x="70608" y="64774"/>
                      <a:pt x="63924" y="71457"/>
                    </a:cubicBezTo>
                    <a:cubicBezTo>
                      <a:pt x="52514" y="82935"/>
                      <a:pt x="38809" y="96775"/>
                      <a:pt x="17745" y="96775"/>
                    </a:cubicBezTo>
                    <a:close/>
                  </a:path>
                </a:pathLst>
              </a:custGeom>
              <a:solidFill>
                <a:srgbClr val="009CD6"/>
              </a:solidFill>
              <a:ln w="67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Avenir Next LT Pro" panose="020B0504020202020204" pitchFamily="34" charset="0"/>
                </a:endParaRPr>
              </a:p>
            </p:txBody>
          </p:sp>
        </p:grpSp>
      </p:grp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98889025-C29D-707E-FF64-E2332E692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29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B12D4-4A45-23EC-1C57-131459347F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Why this programme?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2262D-2CE2-46DD-B3ED-A60DE77D3E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3963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8499085-7433-724F-9E90-9943A23C50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3427D8E-FD86-DB5E-72A0-01D2ED8ACDE4}"/>
              </a:ext>
            </a:extLst>
          </p:cNvPr>
          <p:cNvSpPr txBox="1">
            <a:spLocks/>
          </p:cNvSpPr>
          <p:nvPr/>
        </p:nvSpPr>
        <p:spPr>
          <a:xfrm>
            <a:off x="1047572" y="2219696"/>
            <a:ext cx="3603430" cy="28936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>
                <a:solidFill>
                  <a:schemeClr val="tx1"/>
                </a:solidFill>
                <a:latin typeface="Avenir Next LT Pro" panose="020B0504020202020204" pitchFamily="34" charset="0"/>
              </a:rPr>
              <a:t>A global challenge</a:t>
            </a:r>
          </a:p>
        </p:txBody>
      </p:sp>
      <p:sp>
        <p:nvSpPr>
          <p:cNvPr id="18" name="Title 9">
            <a:extLst>
              <a:ext uri="{FF2B5EF4-FFF2-40B4-BE49-F238E27FC236}">
                <a16:creationId xmlns:a16="http://schemas.microsoft.com/office/drawing/2014/main" id="{B6E90847-56DB-80D5-A255-3943035CC9BC}"/>
              </a:ext>
            </a:extLst>
          </p:cNvPr>
          <p:cNvSpPr txBox="1">
            <a:spLocks/>
          </p:cNvSpPr>
          <p:nvPr/>
        </p:nvSpPr>
        <p:spPr>
          <a:xfrm>
            <a:off x="6691954" y="2219696"/>
            <a:ext cx="2294478" cy="28936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>
                <a:solidFill>
                  <a:schemeClr val="tx1"/>
                </a:solidFill>
                <a:latin typeface="Avenir Next LT Pro" panose="020B0504020202020204" pitchFamily="34" charset="0"/>
              </a:rPr>
              <a:t>Our solution</a:t>
            </a:r>
          </a:p>
        </p:txBody>
      </p:sp>
      <p:sp>
        <p:nvSpPr>
          <p:cNvPr id="19" name="Subtitle 8">
            <a:extLst>
              <a:ext uri="{FF2B5EF4-FFF2-40B4-BE49-F238E27FC236}">
                <a16:creationId xmlns:a16="http://schemas.microsoft.com/office/drawing/2014/main" id="{D549BA6D-32AB-6D67-DBE6-33BCA8838271}"/>
              </a:ext>
            </a:extLst>
          </p:cNvPr>
          <p:cNvSpPr txBox="1">
            <a:spLocks/>
          </p:cNvSpPr>
          <p:nvPr/>
        </p:nvSpPr>
        <p:spPr>
          <a:xfrm>
            <a:off x="6578415" y="2949918"/>
            <a:ext cx="4913000" cy="35398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buClr>
                <a:srgbClr val="009CD6"/>
              </a:buClr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Starting in 2023, the programme builds on ITU’s longstanding expertise in ICT capacity development and will succeed the Centres of Excellence programme. 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009CD6"/>
              </a:buClr>
            </a:pPr>
            <a:r>
              <a:rPr lang="en-GB" sz="200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Up to 16 ITU Academy Training Centres (ATCs) will be selected to deliver high-quality courses, mostly online, which  address priority needs for capacity development in ITU Member States.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24CFF8-C151-48AD-CCDD-0F15A7297432}"/>
              </a:ext>
            </a:extLst>
          </p:cNvPr>
          <p:cNvCxnSpPr>
            <a:cxnSpLocks/>
          </p:cNvCxnSpPr>
          <p:nvPr/>
        </p:nvCxnSpPr>
        <p:spPr>
          <a:xfrm>
            <a:off x="6096000" y="2219696"/>
            <a:ext cx="0" cy="31555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8">
            <a:extLst>
              <a:ext uri="{FF2B5EF4-FFF2-40B4-BE49-F238E27FC236}">
                <a16:creationId xmlns:a16="http://schemas.microsoft.com/office/drawing/2014/main" id="{557840C8-C217-C6C3-3FF8-147FEFB1A219}"/>
              </a:ext>
            </a:extLst>
          </p:cNvPr>
          <p:cNvSpPr txBox="1">
            <a:spLocks/>
          </p:cNvSpPr>
          <p:nvPr/>
        </p:nvSpPr>
        <p:spPr>
          <a:xfrm>
            <a:off x="1047572" y="2949919"/>
            <a:ext cx="4913000" cy="26566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ICTs have become the foundation for every economic sector and a </a:t>
            </a:r>
            <a:r>
              <a:rPr lang="en-GB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sine qua non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 of business performance and national growth.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The new digital world is calling on professionals in both the public and private sectors to drastically expand their knowledge and skills to unleash digital transformation.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5FEEC420-BA69-B52D-8E7B-BB6180795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60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5D06F-DA01-480F-A437-F4CAC1C6F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7226" y="3213830"/>
            <a:ext cx="6150732" cy="2971817"/>
          </a:xfrm>
        </p:spPr>
        <p:txBody>
          <a:bodyPr/>
          <a:lstStyle/>
          <a:p>
            <a:r>
              <a:rPr lang="en-GB"/>
              <a:t>The programme focuses on critical areas of digital development, and reflects the geographical diversity and requirements within the ITU membership.</a:t>
            </a:r>
          </a:p>
          <a:p>
            <a:r>
              <a:rPr lang="en-GB"/>
              <a:t>Priority themes will be regularly assessed to meet the ever-evolving demands of the digital world.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933FA5-F997-4175-9503-D3A46EF6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26" y="2365581"/>
            <a:ext cx="7177821" cy="542146"/>
          </a:xfrm>
        </p:spPr>
        <p:txBody>
          <a:bodyPr/>
          <a:lstStyle/>
          <a:p>
            <a:r>
              <a:rPr lang="en-GB"/>
              <a:t>Focus on top priorities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7D911-CD49-4019-B9FD-F1EAC31358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How will the programme work?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3659D5-537F-ED7E-95A9-35749FD82347}"/>
              </a:ext>
            </a:extLst>
          </p:cNvPr>
          <p:cNvGrpSpPr/>
          <p:nvPr/>
        </p:nvGrpSpPr>
        <p:grpSpPr>
          <a:xfrm>
            <a:off x="7522925" y="1690062"/>
            <a:ext cx="3931849" cy="3477875"/>
            <a:chOff x="7242045" y="1257730"/>
            <a:chExt cx="3931849" cy="34778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79DC12-02CD-4ECB-A5AC-B04B0C693B0A}"/>
                </a:ext>
              </a:extLst>
            </p:cNvPr>
            <p:cNvSpPr txBox="1"/>
            <p:nvPr/>
          </p:nvSpPr>
          <p:spPr>
            <a:xfrm>
              <a:off x="7887540" y="1257730"/>
              <a:ext cx="3286354" cy="3477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Policy and regulation</a:t>
              </a:r>
            </a:p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Network infrastructure</a:t>
              </a:r>
            </a:p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Spectrum management </a:t>
              </a:r>
            </a:p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Cybersecurity </a:t>
              </a:r>
            </a:p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Digital inclusion</a:t>
              </a:r>
            </a:p>
            <a:p>
              <a:pPr>
                <a:spcAft>
                  <a:spcPts val="2400"/>
                </a:spcAft>
              </a:pPr>
              <a:r>
                <a:rPr lang="en-GB" sz="2000">
                  <a:solidFill>
                    <a:srgbClr val="009CD6"/>
                  </a:solidFill>
                  <a:latin typeface="Avenir Next LT Pro" panose="020B0504020202020204" pitchFamily="34" charset="0"/>
                </a:rPr>
                <a:t>Digital services  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65D660-4653-EF78-EB49-2DBE5F5108FC}"/>
                </a:ext>
              </a:extLst>
            </p:cNvPr>
            <p:cNvGrpSpPr/>
            <p:nvPr/>
          </p:nvGrpSpPr>
          <p:grpSpPr>
            <a:xfrm>
              <a:off x="7242045" y="1257730"/>
              <a:ext cx="429792" cy="3467311"/>
              <a:chOff x="565532" y="5335268"/>
              <a:chExt cx="195927" cy="1566708"/>
            </a:xfrm>
          </p:grpSpPr>
          <p:grpSp>
            <p:nvGrpSpPr>
              <p:cNvPr id="13" name="Graphic 9">
                <a:extLst>
                  <a:ext uri="{FF2B5EF4-FFF2-40B4-BE49-F238E27FC236}">
                    <a16:creationId xmlns:a16="http://schemas.microsoft.com/office/drawing/2014/main" id="{267F476B-4C38-ADC2-AE27-FAB000860472}"/>
                  </a:ext>
                </a:extLst>
              </p:cNvPr>
              <p:cNvGrpSpPr/>
              <p:nvPr/>
            </p:nvGrpSpPr>
            <p:grpSpPr>
              <a:xfrm>
                <a:off x="565536" y="6139646"/>
                <a:ext cx="195923" cy="195898"/>
                <a:chOff x="9933480" y="2267827"/>
                <a:chExt cx="324095" cy="324055"/>
              </a:xfrm>
              <a:solidFill>
                <a:srgbClr val="009CD6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3BB38629-5E22-6E8D-7BCF-BF5F1D353327}"/>
                    </a:ext>
                  </a:extLst>
                </p:cNvPr>
                <p:cNvSpPr/>
                <p:nvPr/>
              </p:nvSpPr>
              <p:spPr>
                <a:xfrm>
                  <a:off x="9933480" y="2292199"/>
                  <a:ext cx="168852" cy="299683"/>
                </a:xfrm>
                <a:custGeom>
                  <a:avLst/>
                  <a:gdLst>
                    <a:gd name="connsiteX0" fmla="*/ 162033 w 168852"/>
                    <a:gd name="connsiteY0" fmla="*/ 299684 h 299683"/>
                    <a:gd name="connsiteX1" fmla="*/ 0 w 168852"/>
                    <a:gd name="connsiteY1" fmla="*/ 137651 h 299683"/>
                    <a:gd name="connsiteX2" fmla="*/ 74805 w 168852"/>
                    <a:gd name="connsiteY2" fmla="*/ 1070 h 299683"/>
                    <a:gd name="connsiteX3" fmla="*/ 84122 w 168852"/>
                    <a:gd name="connsiteY3" fmla="*/ 3096 h 299683"/>
                    <a:gd name="connsiteX4" fmla="*/ 82097 w 168852"/>
                    <a:gd name="connsiteY4" fmla="*/ 12413 h 299683"/>
                    <a:gd name="connsiteX5" fmla="*/ 13570 w 168852"/>
                    <a:gd name="connsiteY5" fmla="*/ 137583 h 299683"/>
                    <a:gd name="connsiteX6" fmla="*/ 162101 w 168852"/>
                    <a:gd name="connsiteY6" fmla="*/ 286114 h 299683"/>
                    <a:gd name="connsiteX7" fmla="*/ 168852 w 168852"/>
                    <a:gd name="connsiteY7" fmla="*/ 292865 h 299683"/>
                    <a:gd name="connsiteX8" fmla="*/ 162101 w 168852"/>
                    <a:gd name="connsiteY8" fmla="*/ 299616 h 299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8852" h="299683">
                      <a:moveTo>
                        <a:pt x="162033" y="299684"/>
                      </a:moveTo>
                      <a:cubicBezTo>
                        <a:pt x="72713" y="299684"/>
                        <a:pt x="0" y="226971"/>
                        <a:pt x="0" y="137651"/>
                      </a:cubicBezTo>
                      <a:cubicBezTo>
                        <a:pt x="0" y="82154"/>
                        <a:pt x="27951" y="31046"/>
                        <a:pt x="74805" y="1070"/>
                      </a:cubicBezTo>
                      <a:cubicBezTo>
                        <a:pt x="77979" y="-955"/>
                        <a:pt x="82097" y="-10"/>
                        <a:pt x="84122" y="3096"/>
                      </a:cubicBezTo>
                      <a:cubicBezTo>
                        <a:pt x="86148" y="6201"/>
                        <a:pt x="85202" y="10387"/>
                        <a:pt x="82097" y="12413"/>
                      </a:cubicBezTo>
                      <a:cubicBezTo>
                        <a:pt x="39158" y="39891"/>
                        <a:pt x="13570" y="86678"/>
                        <a:pt x="13570" y="137583"/>
                      </a:cubicBezTo>
                      <a:cubicBezTo>
                        <a:pt x="13570" y="219477"/>
                        <a:pt x="80206" y="286114"/>
                        <a:pt x="162101" y="286114"/>
                      </a:cubicBezTo>
                      <a:cubicBezTo>
                        <a:pt x="165814" y="286114"/>
                        <a:pt x="168852" y="289152"/>
                        <a:pt x="168852" y="292865"/>
                      </a:cubicBezTo>
                      <a:cubicBezTo>
                        <a:pt x="168852" y="296578"/>
                        <a:pt x="165814" y="299616"/>
                        <a:pt x="162101" y="299616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9C747184-EDC3-B733-6EEC-5BB0684E17EE}"/>
                    </a:ext>
                  </a:extLst>
                </p:cNvPr>
                <p:cNvSpPr/>
                <p:nvPr/>
              </p:nvSpPr>
              <p:spPr>
                <a:xfrm>
                  <a:off x="10088791" y="2267827"/>
                  <a:ext cx="168784" cy="299693"/>
                </a:xfrm>
                <a:custGeom>
                  <a:avLst/>
                  <a:gdLst>
                    <a:gd name="connsiteX0" fmla="*/ 90401 w 168784"/>
                    <a:gd name="connsiteY0" fmla="*/ 299626 h 299693"/>
                    <a:gd name="connsiteX1" fmla="*/ 84730 w 168784"/>
                    <a:gd name="connsiteY1" fmla="*/ 296521 h 299693"/>
                    <a:gd name="connsiteX2" fmla="*/ 86755 w 168784"/>
                    <a:gd name="connsiteY2" fmla="*/ 287204 h 299693"/>
                    <a:gd name="connsiteX3" fmla="*/ 155282 w 168784"/>
                    <a:gd name="connsiteY3" fmla="*/ 162033 h 299693"/>
                    <a:gd name="connsiteX4" fmla="*/ 6751 w 168784"/>
                    <a:gd name="connsiteY4" fmla="*/ 13503 h 299693"/>
                    <a:gd name="connsiteX5" fmla="*/ 0 w 168784"/>
                    <a:gd name="connsiteY5" fmla="*/ 6751 h 299693"/>
                    <a:gd name="connsiteX6" fmla="*/ 6751 w 168784"/>
                    <a:gd name="connsiteY6" fmla="*/ 0 h 299693"/>
                    <a:gd name="connsiteX7" fmla="*/ 168785 w 168784"/>
                    <a:gd name="connsiteY7" fmla="*/ 162033 h 299693"/>
                    <a:gd name="connsiteX8" fmla="*/ 93979 w 168784"/>
                    <a:gd name="connsiteY8" fmla="*/ 298614 h 299693"/>
                    <a:gd name="connsiteX9" fmla="*/ 90334 w 168784"/>
                    <a:gd name="connsiteY9" fmla="*/ 299694 h 299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8784" h="299693">
                      <a:moveTo>
                        <a:pt x="90401" y="299626"/>
                      </a:moveTo>
                      <a:cubicBezTo>
                        <a:pt x="88173" y="299626"/>
                        <a:pt x="86013" y="298546"/>
                        <a:pt x="84730" y="296521"/>
                      </a:cubicBezTo>
                      <a:cubicBezTo>
                        <a:pt x="82704" y="293415"/>
                        <a:pt x="83650" y="289229"/>
                        <a:pt x="86755" y="287204"/>
                      </a:cubicBezTo>
                      <a:cubicBezTo>
                        <a:pt x="129694" y="259726"/>
                        <a:pt x="155282" y="212939"/>
                        <a:pt x="155282" y="162033"/>
                      </a:cubicBezTo>
                      <a:cubicBezTo>
                        <a:pt x="155282" y="80139"/>
                        <a:pt x="88646" y="13503"/>
                        <a:pt x="6751" y="13503"/>
                      </a:cubicBezTo>
                      <a:cubicBezTo>
                        <a:pt x="3038" y="13503"/>
                        <a:pt x="0" y="10465"/>
                        <a:pt x="0" y="6751"/>
                      </a:cubicBezTo>
                      <a:cubicBezTo>
                        <a:pt x="0" y="3038"/>
                        <a:pt x="3038" y="0"/>
                        <a:pt x="6751" y="0"/>
                      </a:cubicBezTo>
                      <a:cubicBezTo>
                        <a:pt x="96072" y="0"/>
                        <a:pt x="168785" y="72712"/>
                        <a:pt x="168785" y="162033"/>
                      </a:cubicBezTo>
                      <a:cubicBezTo>
                        <a:pt x="168785" y="217529"/>
                        <a:pt x="140834" y="268637"/>
                        <a:pt x="93979" y="298614"/>
                      </a:cubicBezTo>
                      <a:cubicBezTo>
                        <a:pt x="92831" y="299356"/>
                        <a:pt x="91616" y="299694"/>
                        <a:pt x="90334" y="299694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50" name="Graphic 9">
                  <a:extLst>
                    <a:ext uri="{FF2B5EF4-FFF2-40B4-BE49-F238E27FC236}">
                      <a16:creationId xmlns:a16="http://schemas.microsoft.com/office/drawing/2014/main" id="{14BE6976-AC79-EC39-EFB1-A219F8AFD95D}"/>
                    </a:ext>
                  </a:extLst>
                </p:cNvPr>
                <p:cNvGrpSpPr/>
                <p:nvPr/>
              </p:nvGrpSpPr>
              <p:grpSpPr>
                <a:xfrm>
                  <a:off x="10005170" y="2315615"/>
                  <a:ext cx="180734" cy="204566"/>
                  <a:chOff x="10005170" y="2315615"/>
                  <a:chExt cx="180734" cy="204566"/>
                </a:xfrm>
                <a:solidFill>
                  <a:srgbClr val="009CD6"/>
                </a:solidFill>
              </p:grpSpPr>
              <p:grpSp>
                <p:nvGrpSpPr>
                  <p:cNvPr id="53" name="Graphic 9">
                    <a:extLst>
                      <a:ext uri="{FF2B5EF4-FFF2-40B4-BE49-F238E27FC236}">
                        <a16:creationId xmlns:a16="http://schemas.microsoft.com/office/drawing/2014/main" id="{FD173A64-E3C5-AA23-0343-0586A94B640D}"/>
                      </a:ext>
                    </a:extLst>
                  </p:cNvPr>
                  <p:cNvGrpSpPr/>
                  <p:nvPr/>
                </p:nvGrpSpPr>
                <p:grpSpPr>
                  <a:xfrm>
                    <a:off x="10005170" y="2315615"/>
                    <a:ext cx="180734" cy="204566"/>
                    <a:chOff x="10005170" y="2315615"/>
                    <a:chExt cx="180734" cy="204566"/>
                  </a:xfrm>
                  <a:solidFill>
                    <a:srgbClr val="009CD6"/>
                  </a:solidFill>
                </p:grpSpPr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1DA4751F-163C-E89A-B949-72E40A474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05170" y="2399197"/>
                      <a:ext cx="180734" cy="120984"/>
                    </a:xfrm>
                    <a:custGeom>
                      <a:avLst/>
                      <a:gdLst>
                        <a:gd name="connsiteX0" fmla="*/ 162033 w 180734"/>
                        <a:gd name="connsiteY0" fmla="*/ 120985 h 120984"/>
                        <a:gd name="connsiteX1" fmla="*/ 18701 w 180734"/>
                        <a:gd name="connsiteY1" fmla="*/ 120985 h 120984"/>
                        <a:gd name="connsiteX2" fmla="*/ 0 w 180734"/>
                        <a:gd name="connsiteY2" fmla="*/ 102283 h 120984"/>
                        <a:gd name="connsiteX3" fmla="*/ 0 w 180734"/>
                        <a:gd name="connsiteY3" fmla="*/ 18701 h 120984"/>
                        <a:gd name="connsiteX4" fmla="*/ 18701 w 180734"/>
                        <a:gd name="connsiteY4" fmla="*/ 0 h 120984"/>
                        <a:gd name="connsiteX5" fmla="*/ 162033 w 180734"/>
                        <a:gd name="connsiteY5" fmla="*/ 0 h 120984"/>
                        <a:gd name="connsiteX6" fmla="*/ 180735 w 180734"/>
                        <a:gd name="connsiteY6" fmla="*/ 18701 h 120984"/>
                        <a:gd name="connsiteX7" fmla="*/ 180735 w 180734"/>
                        <a:gd name="connsiteY7" fmla="*/ 102283 h 120984"/>
                        <a:gd name="connsiteX8" fmla="*/ 162033 w 180734"/>
                        <a:gd name="connsiteY8" fmla="*/ 120985 h 120984"/>
                        <a:gd name="connsiteX9" fmla="*/ 18701 w 180734"/>
                        <a:gd name="connsiteY9" fmla="*/ 13503 h 120984"/>
                        <a:gd name="connsiteX10" fmla="*/ 13503 w 180734"/>
                        <a:gd name="connsiteY10" fmla="*/ 18701 h 120984"/>
                        <a:gd name="connsiteX11" fmla="*/ 13503 w 180734"/>
                        <a:gd name="connsiteY11" fmla="*/ 102283 h 120984"/>
                        <a:gd name="connsiteX12" fmla="*/ 18701 w 180734"/>
                        <a:gd name="connsiteY12" fmla="*/ 107482 h 120984"/>
                        <a:gd name="connsiteX13" fmla="*/ 162033 w 180734"/>
                        <a:gd name="connsiteY13" fmla="*/ 107482 h 120984"/>
                        <a:gd name="connsiteX14" fmla="*/ 167232 w 180734"/>
                        <a:gd name="connsiteY14" fmla="*/ 102283 h 120984"/>
                        <a:gd name="connsiteX15" fmla="*/ 167232 w 180734"/>
                        <a:gd name="connsiteY15" fmla="*/ 18701 h 120984"/>
                        <a:gd name="connsiteX16" fmla="*/ 162033 w 180734"/>
                        <a:gd name="connsiteY16" fmla="*/ 13503 h 120984"/>
                        <a:gd name="connsiteX17" fmla="*/ 18701 w 180734"/>
                        <a:gd name="connsiteY17" fmla="*/ 13503 h 1209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80734" h="120984">
                          <a:moveTo>
                            <a:pt x="162033" y="120985"/>
                          </a:moveTo>
                          <a:lnTo>
                            <a:pt x="18701" y="120985"/>
                          </a:lnTo>
                          <a:cubicBezTo>
                            <a:pt x="8372" y="120985"/>
                            <a:pt x="0" y="112613"/>
                            <a:pt x="0" y="102283"/>
                          </a:cubicBezTo>
                          <a:lnTo>
                            <a:pt x="0" y="18701"/>
                          </a:lnTo>
                          <a:cubicBezTo>
                            <a:pt x="0" y="8372"/>
                            <a:pt x="8372" y="0"/>
                            <a:pt x="18701" y="0"/>
                          </a:cubicBezTo>
                          <a:lnTo>
                            <a:pt x="162033" y="0"/>
                          </a:lnTo>
                          <a:cubicBezTo>
                            <a:pt x="172363" y="0"/>
                            <a:pt x="180735" y="8372"/>
                            <a:pt x="180735" y="18701"/>
                          </a:cubicBezTo>
                          <a:lnTo>
                            <a:pt x="180735" y="102283"/>
                          </a:lnTo>
                          <a:cubicBezTo>
                            <a:pt x="180735" y="112613"/>
                            <a:pt x="172363" y="120985"/>
                            <a:pt x="162033" y="120985"/>
                          </a:cubicBezTo>
                          <a:close/>
                          <a:moveTo>
                            <a:pt x="18701" y="13503"/>
                          </a:moveTo>
                          <a:cubicBezTo>
                            <a:pt x="15866" y="13503"/>
                            <a:pt x="13503" y="15866"/>
                            <a:pt x="13503" y="18701"/>
                          </a:cubicBezTo>
                          <a:lnTo>
                            <a:pt x="13503" y="102283"/>
                          </a:lnTo>
                          <a:cubicBezTo>
                            <a:pt x="13503" y="105119"/>
                            <a:pt x="15798" y="107482"/>
                            <a:pt x="18701" y="107482"/>
                          </a:cubicBezTo>
                          <a:lnTo>
                            <a:pt x="162033" y="107482"/>
                          </a:lnTo>
                          <a:cubicBezTo>
                            <a:pt x="164869" y="107482"/>
                            <a:pt x="167232" y="105119"/>
                            <a:pt x="167232" y="102283"/>
                          </a:cubicBezTo>
                          <a:lnTo>
                            <a:pt x="167232" y="18701"/>
                          </a:lnTo>
                          <a:cubicBezTo>
                            <a:pt x="167232" y="15866"/>
                            <a:pt x="164936" y="13503"/>
                            <a:pt x="162033" y="13503"/>
                          </a:cubicBezTo>
                          <a:lnTo>
                            <a:pt x="18701" y="13503"/>
                          </a:ln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9AE7216C-4B59-C5C4-E3B1-8313C11E6B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0953" y="2315615"/>
                      <a:ext cx="61302" cy="97084"/>
                    </a:xfrm>
                    <a:custGeom>
                      <a:avLst/>
                      <a:gdLst>
                        <a:gd name="connsiteX0" fmla="*/ 6751 w 61302"/>
                        <a:gd name="connsiteY0" fmla="*/ 97085 h 97084"/>
                        <a:gd name="connsiteX1" fmla="*/ 0 w 61302"/>
                        <a:gd name="connsiteY1" fmla="*/ 90333 h 97084"/>
                        <a:gd name="connsiteX2" fmla="*/ 0 w 61302"/>
                        <a:gd name="connsiteY2" fmla="*/ 53201 h 97084"/>
                        <a:gd name="connsiteX3" fmla="*/ 54551 w 61302"/>
                        <a:gd name="connsiteY3" fmla="*/ 0 h 97084"/>
                        <a:gd name="connsiteX4" fmla="*/ 61302 w 61302"/>
                        <a:gd name="connsiteY4" fmla="*/ 6751 h 97084"/>
                        <a:gd name="connsiteX5" fmla="*/ 54551 w 61302"/>
                        <a:gd name="connsiteY5" fmla="*/ 13503 h 97084"/>
                        <a:gd name="connsiteX6" fmla="*/ 13503 w 61302"/>
                        <a:gd name="connsiteY6" fmla="*/ 53201 h 97084"/>
                        <a:gd name="connsiteX7" fmla="*/ 13503 w 61302"/>
                        <a:gd name="connsiteY7" fmla="*/ 90333 h 97084"/>
                        <a:gd name="connsiteX8" fmla="*/ 6751 w 61302"/>
                        <a:gd name="connsiteY8" fmla="*/ 97085 h 970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1302" h="97084">
                          <a:moveTo>
                            <a:pt x="6751" y="97085"/>
                          </a:moveTo>
                          <a:cubicBezTo>
                            <a:pt x="3038" y="97085"/>
                            <a:pt x="0" y="94047"/>
                            <a:pt x="0" y="90333"/>
                          </a:cubicBezTo>
                          <a:lnTo>
                            <a:pt x="0" y="53201"/>
                          </a:lnTo>
                          <a:cubicBezTo>
                            <a:pt x="0" y="34770"/>
                            <a:pt x="11410" y="0"/>
                            <a:pt x="54551" y="0"/>
                          </a:cubicBezTo>
                          <a:cubicBezTo>
                            <a:pt x="58264" y="0"/>
                            <a:pt x="61302" y="3038"/>
                            <a:pt x="61302" y="6751"/>
                          </a:cubicBezTo>
                          <a:cubicBezTo>
                            <a:pt x="61302" y="10465"/>
                            <a:pt x="58264" y="13503"/>
                            <a:pt x="54551" y="13503"/>
                          </a:cubicBezTo>
                          <a:cubicBezTo>
                            <a:pt x="13975" y="13503"/>
                            <a:pt x="13503" y="51581"/>
                            <a:pt x="13503" y="53201"/>
                          </a:cubicBezTo>
                          <a:lnTo>
                            <a:pt x="13503" y="90333"/>
                          </a:lnTo>
                          <a:cubicBezTo>
                            <a:pt x="13503" y="94047"/>
                            <a:pt x="10465" y="97085"/>
                            <a:pt x="6751" y="97085"/>
                          </a:cubicBez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31C195FB-3C6B-EE8F-9AFC-1042F242B4E9}"/>
                      </a:ext>
                    </a:extLst>
                  </p:cNvPr>
                  <p:cNvSpPr/>
                  <p:nvPr/>
                </p:nvSpPr>
                <p:spPr>
                  <a:xfrm>
                    <a:off x="10088752" y="2315615"/>
                    <a:ext cx="61302" cy="97084"/>
                  </a:xfrm>
                  <a:custGeom>
                    <a:avLst/>
                    <a:gdLst>
                      <a:gd name="connsiteX0" fmla="*/ 54551 w 61302"/>
                      <a:gd name="connsiteY0" fmla="*/ 97085 h 97084"/>
                      <a:gd name="connsiteX1" fmla="*/ 47800 w 61302"/>
                      <a:gd name="connsiteY1" fmla="*/ 90333 h 97084"/>
                      <a:gd name="connsiteX2" fmla="*/ 47800 w 61302"/>
                      <a:gd name="connsiteY2" fmla="*/ 53201 h 97084"/>
                      <a:gd name="connsiteX3" fmla="*/ 6751 w 61302"/>
                      <a:gd name="connsiteY3" fmla="*/ 13503 h 97084"/>
                      <a:gd name="connsiteX4" fmla="*/ 0 w 61302"/>
                      <a:gd name="connsiteY4" fmla="*/ 6751 h 97084"/>
                      <a:gd name="connsiteX5" fmla="*/ 6751 w 61302"/>
                      <a:gd name="connsiteY5" fmla="*/ 0 h 97084"/>
                      <a:gd name="connsiteX6" fmla="*/ 61303 w 61302"/>
                      <a:gd name="connsiteY6" fmla="*/ 53201 h 97084"/>
                      <a:gd name="connsiteX7" fmla="*/ 61303 w 61302"/>
                      <a:gd name="connsiteY7" fmla="*/ 90333 h 97084"/>
                      <a:gd name="connsiteX8" fmla="*/ 54551 w 61302"/>
                      <a:gd name="connsiteY8" fmla="*/ 97085 h 97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1302" h="97084">
                        <a:moveTo>
                          <a:pt x="54551" y="97085"/>
                        </a:moveTo>
                        <a:cubicBezTo>
                          <a:pt x="50838" y="97085"/>
                          <a:pt x="47800" y="94047"/>
                          <a:pt x="47800" y="90333"/>
                        </a:cubicBezTo>
                        <a:lnTo>
                          <a:pt x="47800" y="53201"/>
                        </a:lnTo>
                        <a:cubicBezTo>
                          <a:pt x="47800" y="49150"/>
                          <a:pt x="46382" y="13503"/>
                          <a:pt x="6751" y="13503"/>
                        </a:cubicBezTo>
                        <a:cubicBezTo>
                          <a:pt x="3038" y="13503"/>
                          <a:pt x="0" y="10465"/>
                          <a:pt x="0" y="6751"/>
                        </a:cubicBezTo>
                        <a:cubicBezTo>
                          <a:pt x="0" y="3038"/>
                          <a:pt x="3038" y="0"/>
                          <a:pt x="6751" y="0"/>
                        </a:cubicBezTo>
                        <a:cubicBezTo>
                          <a:pt x="49893" y="0"/>
                          <a:pt x="61303" y="34770"/>
                          <a:pt x="61303" y="53201"/>
                        </a:cubicBezTo>
                        <a:lnTo>
                          <a:pt x="61303" y="90333"/>
                        </a:lnTo>
                        <a:cubicBezTo>
                          <a:pt x="61303" y="94047"/>
                          <a:pt x="58264" y="97085"/>
                          <a:pt x="54551" y="97085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4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AE3761EC-D882-37B7-28A6-DA3675BD0CD9}"/>
                    </a:ext>
                  </a:extLst>
                </p:cNvPr>
                <p:cNvSpPr/>
                <p:nvPr/>
              </p:nvSpPr>
              <p:spPr>
                <a:xfrm>
                  <a:off x="9993220" y="2279766"/>
                  <a:ext cx="37402" cy="37402"/>
                </a:xfrm>
                <a:custGeom>
                  <a:avLst/>
                  <a:gdLst>
                    <a:gd name="connsiteX0" fmla="*/ 18701 w 37402"/>
                    <a:gd name="connsiteY0" fmla="*/ 37403 h 37402"/>
                    <a:gd name="connsiteX1" fmla="*/ 0 w 37402"/>
                    <a:gd name="connsiteY1" fmla="*/ 18701 h 37402"/>
                    <a:gd name="connsiteX2" fmla="*/ 18701 w 37402"/>
                    <a:gd name="connsiteY2" fmla="*/ 0 h 37402"/>
                    <a:gd name="connsiteX3" fmla="*/ 37403 w 37402"/>
                    <a:gd name="connsiteY3" fmla="*/ 18701 h 37402"/>
                    <a:gd name="connsiteX4" fmla="*/ 18701 w 37402"/>
                    <a:gd name="connsiteY4" fmla="*/ 37403 h 37402"/>
                    <a:gd name="connsiteX5" fmla="*/ 18701 w 37402"/>
                    <a:gd name="connsiteY5" fmla="*/ 13503 h 37402"/>
                    <a:gd name="connsiteX6" fmla="*/ 13503 w 37402"/>
                    <a:gd name="connsiteY6" fmla="*/ 18701 h 37402"/>
                    <a:gd name="connsiteX7" fmla="*/ 18701 w 37402"/>
                    <a:gd name="connsiteY7" fmla="*/ 23900 h 37402"/>
                    <a:gd name="connsiteX8" fmla="*/ 23900 w 37402"/>
                    <a:gd name="connsiteY8" fmla="*/ 18701 h 37402"/>
                    <a:gd name="connsiteX9" fmla="*/ 18701 w 37402"/>
                    <a:gd name="connsiteY9" fmla="*/ 13503 h 37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7402" h="37402">
                      <a:moveTo>
                        <a:pt x="18701" y="37403"/>
                      </a:moveTo>
                      <a:cubicBezTo>
                        <a:pt x="8372" y="37403"/>
                        <a:pt x="0" y="29031"/>
                        <a:pt x="0" y="18701"/>
                      </a:cubicBezTo>
                      <a:cubicBezTo>
                        <a:pt x="0" y="8372"/>
                        <a:pt x="8372" y="0"/>
                        <a:pt x="18701" y="0"/>
                      </a:cubicBezTo>
                      <a:cubicBezTo>
                        <a:pt x="29031" y="0"/>
                        <a:pt x="37403" y="8372"/>
                        <a:pt x="37403" y="18701"/>
                      </a:cubicBezTo>
                      <a:cubicBezTo>
                        <a:pt x="37403" y="29031"/>
                        <a:pt x="29031" y="37403"/>
                        <a:pt x="18701" y="37403"/>
                      </a:cubicBezTo>
                      <a:close/>
                      <a:moveTo>
                        <a:pt x="18701" y="13503"/>
                      </a:moveTo>
                      <a:cubicBezTo>
                        <a:pt x="15866" y="13503"/>
                        <a:pt x="13503" y="15866"/>
                        <a:pt x="13503" y="18701"/>
                      </a:cubicBezTo>
                      <a:cubicBezTo>
                        <a:pt x="13503" y="21537"/>
                        <a:pt x="15798" y="23900"/>
                        <a:pt x="18701" y="23900"/>
                      </a:cubicBezTo>
                      <a:cubicBezTo>
                        <a:pt x="21605" y="23900"/>
                        <a:pt x="23900" y="21537"/>
                        <a:pt x="23900" y="18701"/>
                      </a:cubicBezTo>
                      <a:cubicBezTo>
                        <a:pt x="23900" y="15866"/>
                        <a:pt x="21605" y="13503"/>
                        <a:pt x="18701" y="13503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6C7D5024-9898-1BCC-370C-BB7DF700042A}"/>
                    </a:ext>
                  </a:extLst>
                </p:cNvPr>
                <p:cNvSpPr/>
                <p:nvPr/>
              </p:nvSpPr>
              <p:spPr>
                <a:xfrm>
                  <a:off x="10160385" y="2542529"/>
                  <a:ext cx="37402" cy="37402"/>
                </a:xfrm>
                <a:custGeom>
                  <a:avLst/>
                  <a:gdLst>
                    <a:gd name="connsiteX0" fmla="*/ 18701 w 37402"/>
                    <a:gd name="connsiteY0" fmla="*/ 37403 h 37402"/>
                    <a:gd name="connsiteX1" fmla="*/ 0 w 37402"/>
                    <a:gd name="connsiteY1" fmla="*/ 18701 h 37402"/>
                    <a:gd name="connsiteX2" fmla="*/ 18701 w 37402"/>
                    <a:gd name="connsiteY2" fmla="*/ 0 h 37402"/>
                    <a:gd name="connsiteX3" fmla="*/ 37403 w 37402"/>
                    <a:gd name="connsiteY3" fmla="*/ 18701 h 37402"/>
                    <a:gd name="connsiteX4" fmla="*/ 18701 w 37402"/>
                    <a:gd name="connsiteY4" fmla="*/ 37403 h 37402"/>
                    <a:gd name="connsiteX5" fmla="*/ 18701 w 37402"/>
                    <a:gd name="connsiteY5" fmla="*/ 13503 h 37402"/>
                    <a:gd name="connsiteX6" fmla="*/ 13503 w 37402"/>
                    <a:gd name="connsiteY6" fmla="*/ 18701 h 37402"/>
                    <a:gd name="connsiteX7" fmla="*/ 18701 w 37402"/>
                    <a:gd name="connsiteY7" fmla="*/ 23900 h 37402"/>
                    <a:gd name="connsiteX8" fmla="*/ 23900 w 37402"/>
                    <a:gd name="connsiteY8" fmla="*/ 18701 h 37402"/>
                    <a:gd name="connsiteX9" fmla="*/ 18701 w 37402"/>
                    <a:gd name="connsiteY9" fmla="*/ 13503 h 37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7402" h="37402">
                      <a:moveTo>
                        <a:pt x="18701" y="37403"/>
                      </a:moveTo>
                      <a:cubicBezTo>
                        <a:pt x="8372" y="37403"/>
                        <a:pt x="0" y="29031"/>
                        <a:pt x="0" y="18701"/>
                      </a:cubicBezTo>
                      <a:cubicBezTo>
                        <a:pt x="0" y="8372"/>
                        <a:pt x="8372" y="0"/>
                        <a:pt x="18701" y="0"/>
                      </a:cubicBezTo>
                      <a:cubicBezTo>
                        <a:pt x="29031" y="0"/>
                        <a:pt x="37403" y="8372"/>
                        <a:pt x="37403" y="18701"/>
                      </a:cubicBezTo>
                      <a:cubicBezTo>
                        <a:pt x="37403" y="29031"/>
                        <a:pt x="29031" y="37403"/>
                        <a:pt x="18701" y="37403"/>
                      </a:cubicBezTo>
                      <a:close/>
                      <a:moveTo>
                        <a:pt x="18701" y="13503"/>
                      </a:moveTo>
                      <a:cubicBezTo>
                        <a:pt x="15866" y="13503"/>
                        <a:pt x="13503" y="15866"/>
                        <a:pt x="13503" y="18701"/>
                      </a:cubicBezTo>
                      <a:cubicBezTo>
                        <a:pt x="13503" y="21537"/>
                        <a:pt x="15798" y="23900"/>
                        <a:pt x="18701" y="23900"/>
                      </a:cubicBezTo>
                      <a:cubicBezTo>
                        <a:pt x="21604" y="23900"/>
                        <a:pt x="23900" y="21537"/>
                        <a:pt x="23900" y="18701"/>
                      </a:cubicBezTo>
                      <a:cubicBezTo>
                        <a:pt x="23900" y="15866"/>
                        <a:pt x="21604" y="13503"/>
                        <a:pt x="18701" y="13503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2ADBEDB-FA6A-AE10-F97A-64AC3BAFE3F6}"/>
                  </a:ext>
                </a:extLst>
              </p:cNvPr>
              <p:cNvGrpSpPr/>
              <p:nvPr/>
            </p:nvGrpSpPr>
            <p:grpSpPr>
              <a:xfrm>
                <a:off x="565532" y="6411828"/>
                <a:ext cx="195916" cy="195906"/>
                <a:chOff x="2436874" y="3905674"/>
                <a:chExt cx="324083" cy="324066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1292AAC-F3F9-229B-7264-8EC0601FF540}"/>
                    </a:ext>
                  </a:extLst>
                </p:cNvPr>
                <p:cNvSpPr/>
                <p:nvPr/>
              </p:nvSpPr>
              <p:spPr>
                <a:xfrm>
                  <a:off x="2659633" y="3917314"/>
                  <a:ext cx="101324" cy="256927"/>
                </a:xfrm>
                <a:custGeom>
                  <a:avLst/>
                  <a:gdLst>
                    <a:gd name="connsiteX0" fmla="*/ 42707 w 101324"/>
                    <a:gd name="connsiteY0" fmla="*/ 256928 h 256927"/>
                    <a:gd name="connsiteX1" fmla="*/ 37238 w 101324"/>
                    <a:gd name="connsiteY1" fmla="*/ 256928 h 256927"/>
                    <a:gd name="connsiteX2" fmla="*/ 30487 w 101324"/>
                    <a:gd name="connsiteY2" fmla="*/ 250176 h 256927"/>
                    <a:gd name="connsiteX3" fmla="*/ 37238 w 101324"/>
                    <a:gd name="connsiteY3" fmla="*/ 243425 h 256927"/>
                    <a:gd name="connsiteX4" fmla="*/ 42707 w 101324"/>
                    <a:gd name="connsiteY4" fmla="*/ 243425 h 256927"/>
                    <a:gd name="connsiteX5" fmla="*/ 60530 w 101324"/>
                    <a:gd name="connsiteY5" fmla="*/ 225534 h 256927"/>
                    <a:gd name="connsiteX6" fmla="*/ 60530 w 101324"/>
                    <a:gd name="connsiteY6" fmla="*/ 186308 h 256927"/>
                    <a:gd name="connsiteX7" fmla="*/ 64851 w 101324"/>
                    <a:gd name="connsiteY7" fmla="*/ 180030 h 256927"/>
                    <a:gd name="connsiteX8" fmla="*/ 82675 w 101324"/>
                    <a:gd name="connsiteY8" fmla="*/ 173076 h 256927"/>
                    <a:gd name="connsiteX9" fmla="*/ 87266 w 101324"/>
                    <a:gd name="connsiteY9" fmla="*/ 162679 h 256927"/>
                    <a:gd name="connsiteX10" fmla="*/ 67012 w 101324"/>
                    <a:gd name="connsiteY10" fmla="*/ 110018 h 256927"/>
                    <a:gd name="connsiteX11" fmla="*/ 66539 w 101324"/>
                    <a:gd name="connsiteY11" fmla="*/ 107925 h 256927"/>
                    <a:gd name="connsiteX12" fmla="*/ 3819 w 101324"/>
                    <a:gd name="connsiteY12" fmla="*/ 12865 h 256927"/>
                    <a:gd name="connsiteX13" fmla="*/ 713 w 101324"/>
                    <a:gd name="connsiteY13" fmla="*/ 3819 h 256927"/>
                    <a:gd name="connsiteX14" fmla="*/ 9760 w 101324"/>
                    <a:gd name="connsiteY14" fmla="*/ 713 h 256927"/>
                    <a:gd name="connsiteX15" fmla="*/ 80042 w 101324"/>
                    <a:gd name="connsiteY15" fmla="*/ 106170 h 256927"/>
                    <a:gd name="connsiteX16" fmla="*/ 99891 w 101324"/>
                    <a:gd name="connsiteY16" fmla="*/ 157818 h 256927"/>
                    <a:gd name="connsiteX17" fmla="*/ 87603 w 101324"/>
                    <a:gd name="connsiteY17" fmla="*/ 185633 h 256927"/>
                    <a:gd name="connsiteX18" fmla="*/ 74100 w 101324"/>
                    <a:gd name="connsiteY18" fmla="*/ 190899 h 256927"/>
                    <a:gd name="connsiteX19" fmla="*/ 74100 w 101324"/>
                    <a:gd name="connsiteY19" fmla="*/ 225534 h 256927"/>
                    <a:gd name="connsiteX20" fmla="*/ 42774 w 101324"/>
                    <a:gd name="connsiteY20" fmla="*/ 256928 h 256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01324" h="256927">
                      <a:moveTo>
                        <a:pt x="42707" y="256928"/>
                      </a:moveTo>
                      <a:lnTo>
                        <a:pt x="37238" y="256928"/>
                      </a:lnTo>
                      <a:cubicBezTo>
                        <a:pt x="33525" y="256928"/>
                        <a:pt x="30487" y="253890"/>
                        <a:pt x="30487" y="250176"/>
                      </a:cubicBezTo>
                      <a:cubicBezTo>
                        <a:pt x="30487" y="246463"/>
                        <a:pt x="33525" y="243425"/>
                        <a:pt x="37238" y="243425"/>
                      </a:cubicBezTo>
                      <a:lnTo>
                        <a:pt x="42707" y="243425"/>
                      </a:lnTo>
                      <a:cubicBezTo>
                        <a:pt x="52496" y="243425"/>
                        <a:pt x="60530" y="235391"/>
                        <a:pt x="60530" y="225534"/>
                      </a:cubicBezTo>
                      <a:lnTo>
                        <a:pt x="60530" y="186308"/>
                      </a:lnTo>
                      <a:cubicBezTo>
                        <a:pt x="60530" y="183540"/>
                        <a:pt x="62218" y="181042"/>
                        <a:pt x="64851" y="180030"/>
                      </a:cubicBezTo>
                      <a:lnTo>
                        <a:pt x="82675" y="173076"/>
                      </a:lnTo>
                      <a:cubicBezTo>
                        <a:pt x="86793" y="171455"/>
                        <a:pt x="88886" y="166797"/>
                        <a:pt x="87266" y="162679"/>
                      </a:cubicBezTo>
                      <a:lnTo>
                        <a:pt x="67012" y="110018"/>
                      </a:lnTo>
                      <a:cubicBezTo>
                        <a:pt x="66741" y="109343"/>
                        <a:pt x="66606" y="108668"/>
                        <a:pt x="66539" y="107925"/>
                      </a:cubicBezTo>
                      <a:cubicBezTo>
                        <a:pt x="64581" y="67079"/>
                        <a:pt x="40546" y="30622"/>
                        <a:pt x="3819" y="12865"/>
                      </a:cubicBezTo>
                      <a:cubicBezTo>
                        <a:pt x="443" y="11245"/>
                        <a:pt x="-975" y="7194"/>
                        <a:pt x="713" y="3819"/>
                      </a:cubicBezTo>
                      <a:cubicBezTo>
                        <a:pt x="2333" y="443"/>
                        <a:pt x="6384" y="-975"/>
                        <a:pt x="9760" y="713"/>
                      </a:cubicBezTo>
                      <a:cubicBezTo>
                        <a:pt x="50673" y="20494"/>
                        <a:pt x="77544" y="60868"/>
                        <a:pt x="80042" y="106170"/>
                      </a:cubicBezTo>
                      <a:lnTo>
                        <a:pt x="99891" y="157818"/>
                      </a:lnTo>
                      <a:cubicBezTo>
                        <a:pt x="104144" y="168890"/>
                        <a:pt x="98608" y="181380"/>
                        <a:pt x="87603" y="185633"/>
                      </a:cubicBezTo>
                      <a:lnTo>
                        <a:pt x="74100" y="190899"/>
                      </a:lnTo>
                      <a:lnTo>
                        <a:pt x="74100" y="225534"/>
                      </a:lnTo>
                      <a:cubicBezTo>
                        <a:pt x="74100" y="242885"/>
                        <a:pt x="60057" y="256928"/>
                        <a:pt x="42774" y="256928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EAEEA344-CF88-50D3-F8C6-F448BC8E72E5}"/>
                    </a:ext>
                  </a:extLst>
                </p:cNvPr>
                <p:cNvSpPr/>
                <p:nvPr/>
              </p:nvSpPr>
              <p:spPr>
                <a:xfrm>
                  <a:off x="2436874" y="3905674"/>
                  <a:ext cx="270071" cy="324066"/>
                </a:xfrm>
                <a:custGeom>
                  <a:avLst/>
                  <a:gdLst>
                    <a:gd name="connsiteX0" fmla="*/ 173780 w 270071"/>
                    <a:gd name="connsiteY0" fmla="*/ 324066 h 324066"/>
                    <a:gd name="connsiteX1" fmla="*/ 172228 w 270071"/>
                    <a:gd name="connsiteY1" fmla="*/ 323864 h 324066"/>
                    <a:gd name="connsiteX2" fmla="*/ 49623 w 270071"/>
                    <a:gd name="connsiteY2" fmla="*/ 294765 h 324066"/>
                    <a:gd name="connsiteX3" fmla="*/ 44424 w 270071"/>
                    <a:gd name="connsiteY3" fmla="*/ 288216 h 324066"/>
                    <a:gd name="connsiteX4" fmla="*/ 44424 w 270071"/>
                    <a:gd name="connsiteY4" fmla="*/ 220635 h 324066"/>
                    <a:gd name="connsiteX5" fmla="*/ 0 w 270071"/>
                    <a:gd name="connsiteY5" fmla="*/ 124968 h 324066"/>
                    <a:gd name="connsiteX6" fmla="*/ 124495 w 270071"/>
                    <a:gd name="connsiteY6" fmla="*/ 0 h 324066"/>
                    <a:gd name="connsiteX7" fmla="*/ 248788 w 270071"/>
                    <a:gd name="connsiteY7" fmla="*/ 117812 h 324066"/>
                    <a:gd name="connsiteX8" fmla="*/ 268638 w 270071"/>
                    <a:gd name="connsiteY8" fmla="*/ 169460 h 324066"/>
                    <a:gd name="connsiteX9" fmla="*/ 256350 w 270071"/>
                    <a:gd name="connsiteY9" fmla="*/ 197275 h 324066"/>
                    <a:gd name="connsiteX10" fmla="*/ 242847 w 270071"/>
                    <a:gd name="connsiteY10" fmla="*/ 202541 h 324066"/>
                    <a:gd name="connsiteX11" fmla="*/ 242847 w 270071"/>
                    <a:gd name="connsiteY11" fmla="*/ 237176 h 324066"/>
                    <a:gd name="connsiteX12" fmla="*/ 211521 w 270071"/>
                    <a:gd name="connsiteY12" fmla="*/ 268570 h 324066"/>
                    <a:gd name="connsiteX13" fmla="*/ 180599 w 270071"/>
                    <a:gd name="connsiteY13" fmla="*/ 268570 h 324066"/>
                    <a:gd name="connsiteX14" fmla="*/ 180599 w 270071"/>
                    <a:gd name="connsiteY14" fmla="*/ 317315 h 324066"/>
                    <a:gd name="connsiteX15" fmla="*/ 178034 w 270071"/>
                    <a:gd name="connsiteY15" fmla="*/ 322581 h 324066"/>
                    <a:gd name="connsiteX16" fmla="*/ 173848 w 270071"/>
                    <a:gd name="connsiteY16" fmla="*/ 324066 h 324066"/>
                    <a:gd name="connsiteX17" fmla="*/ 57927 w 270071"/>
                    <a:gd name="connsiteY17" fmla="*/ 282883 h 324066"/>
                    <a:gd name="connsiteX18" fmla="*/ 167029 w 270071"/>
                    <a:gd name="connsiteY18" fmla="*/ 308741 h 324066"/>
                    <a:gd name="connsiteX19" fmla="*/ 167029 w 270071"/>
                    <a:gd name="connsiteY19" fmla="*/ 261819 h 324066"/>
                    <a:gd name="connsiteX20" fmla="*/ 173780 w 270071"/>
                    <a:gd name="connsiteY20" fmla="*/ 255067 h 324066"/>
                    <a:gd name="connsiteX21" fmla="*/ 211453 w 270071"/>
                    <a:gd name="connsiteY21" fmla="*/ 255067 h 324066"/>
                    <a:gd name="connsiteX22" fmla="*/ 229277 w 270071"/>
                    <a:gd name="connsiteY22" fmla="*/ 237176 h 324066"/>
                    <a:gd name="connsiteX23" fmla="*/ 229277 w 270071"/>
                    <a:gd name="connsiteY23" fmla="*/ 197950 h 324066"/>
                    <a:gd name="connsiteX24" fmla="*/ 233598 w 270071"/>
                    <a:gd name="connsiteY24" fmla="*/ 191672 h 324066"/>
                    <a:gd name="connsiteX25" fmla="*/ 251421 w 270071"/>
                    <a:gd name="connsiteY25" fmla="*/ 184718 h 324066"/>
                    <a:gd name="connsiteX26" fmla="*/ 256012 w 270071"/>
                    <a:gd name="connsiteY26" fmla="*/ 174321 h 324066"/>
                    <a:gd name="connsiteX27" fmla="*/ 235758 w 270071"/>
                    <a:gd name="connsiteY27" fmla="*/ 121660 h 324066"/>
                    <a:gd name="connsiteX28" fmla="*/ 235286 w 270071"/>
                    <a:gd name="connsiteY28" fmla="*/ 119567 h 324066"/>
                    <a:gd name="connsiteX29" fmla="*/ 124428 w 270071"/>
                    <a:gd name="connsiteY29" fmla="*/ 13503 h 324066"/>
                    <a:gd name="connsiteX30" fmla="*/ 13435 w 270071"/>
                    <a:gd name="connsiteY30" fmla="*/ 124968 h 324066"/>
                    <a:gd name="connsiteX31" fmla="*/ 55294 w 270071"/>
                    <a:gd name="connsiteY31" fmla="*/ 212196 h 324066"/>
                    <a:gd name="connsiteX32" fmla="*/ 57859 w 270071"/>
                    <a:gd name="connsiteY32" fmla="*/ 217462 h 324066"/>
                    <a:gd name="connsiteX33" fmla="*/ 57859 w 270071"/>
                    <a:gd name="connsiteY33" fmla="*/ 282950 h 324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70071" h="324066">
                      <a:moveTo>
                        <a:pt x="173780" y="324066"/>
                      </a:moveTo>
                      <a:cubicBezTo>
                        <a:pt x="173240" y="324066"/>
                        <a:pt x="172768" y="324066"/>
                        <a:pt x="172228" y="323864"/>
                      </a:cubicBezTo>
                      <a:lnTo>
                        <a:pt x="49623" y="294765"/>
                      </a:lnTo>
                      <a:cubicBezTo>
                        <a:pt x="46584" y="294023"/>
                        <a:pt x="44424" y="291322"/>
                        <a:pt x="44424" y="288216"/>
                      </a:cubicBezTo>
                      <a:lnTo>
                        <a:pt x="44424" y="220635"/>
                      </a:lnTo>
                      <a:cubicBezTo>
                        <a:pt x="16136" y="196803"/>
                        <a:pt x="0" y="162101"/>
                        <a:pt x="0" y="124968"/>
                      </a:cubicBezTo>
                      <a:cubicBezTo>
                        <a:pt x="0" y="56036"/>
                        <a:pt x="55834" y="0"/>
                        <a:pt x="124495" y="0"/>
                      </a:cubicBezTo>
                      <a:cubicBezTo>
                        <a:pt x="193157" y="0"/>
                        <a:pt x="245075" y="51648"/>
                        <a:pt x="248788" y="117812"/>
                      </a:cubicBezTo>
                      <a:lnTo>
                        <a:pt x="268638" y="169460"/>
                      </a:lnTo>
                      <a:cubicBezTo>
                        <a:pt x="272891" y="180532"/>
                        <a:pt x="267355" y="193022"/>
                        <a:pt x="256350" y="197275"/>
                      </a:cubicBezTo>
                      <a:lnTo>
                        <a:pt x="242847" y="202541"/>
                      </a:lnTo>
                      <a:lnTo>
                        <a:pt x="242847" y="237176"/>
                      </a:lnTo>
                      <a:cubicBezTo>
                        <a:pt x="242847" y="254527"/>
                        <a:pt x="228804" y="268570"/>
                        <a:pt x="211521" y="268570"/>
                      </a:cubicBezTo>
                      <a:lnTo>
                        <a:pt x="180599" y="268570"/>
                      </a:lnTo>
                      <a:lnTo>
                        <a:pt x="180599" y="317315"/>
                      </a:lnTo>
                      <a:cubicBezTo>
                        <a:pt x="180599" y="319408"/>
                        <a:pt x="179654" y="321298"/>
                        <a:pt x="178034" y="322581"/>
                      </a:cubicBezTo>
                      <a:cubicBezTo>
                        <a:pt x="176819" y="323526"/>
                        <a:pt x="175333" y="324066"/>
                        <a:pt x="173848" y="324066"/>
                      </a:cubicBezTo>
                      <a:close/>
                      <a:moveTo>
                        <a:pt x="57927" y="282883"/>
                      </a:moveTo>
                      <a:lnTo>
                        <a:pt x="167029" y="308741"/>
                      </a:lnTo>
                      <a:lnTo>
                        <a:pt x="167029" y="261819"/>
                      </a:lnTo>
                      <a:cubicBezTo>
                        <a:pt x="167029" y="258105"/>
                        <a:pt x="170067" y="255067"/>
                        <a:pt x="173780" y="255067"/>
                      </a:cubicBezTo>
                      <a:lnTo>
                        <a:pt x="211453" y="255067"/>
                      </a:lnTo>
                      <a:cubicBezTo>
                        <a:pt x="221243" y="255067"/>
                        <a:pt x="229277" y="247033"/>
                        <a:pt x="229277" y="237176"/>
                      </a:cubicBezTo>
                      <a:lnTo>
                        <a:pt x="229277" y="197950"/>
                      </a:lnTo>
                      <a:cubicBezTo>
                        <a:pt x="229277" y="195182"/>
                        <a:pt x="230965" y="192684"/>
                        <a:pt x="233598" y="191672"/>
                      </a:cubicBezTo>
                      <a:lnTo>
                        <a:pt x="251421" y="184718"/>
                      </a:lnTo>
                      <a:cubicBezTo>
                        <a:pt x="255540" y="183097"/>
                        <a:pt x="257633" y="178439"/>
                        <a:pt x="256012" y="174321"/>
                      </a:cubicBezTo>
                      <a:lnTo>
                        <a:pt x="235758" y="121660"/>
                      </a:lnTo>
                      <a:cubicBezTo>
                        <a:pt x="235488" y="120985"/>
                        <a:pt x="235353" y="120242"/>
                        <a:pt x="235286" y="119567"/>
                      </a:cubicBezTo>
                      <a:cubicBezTo>
                        <a:pt x="232450" y="60087"/>
                        <a:pt x="183773" y="13503"/>
                        <a:pt x="124428" y="13503"/>
                      </a:cubicBezTo>
                      <a:cubicBezTo>
                        <a:pt x="65083" y="13503"/>
                        <a:pt x="13435" y="63530"/>
                        <a:pt x="13435" y="124968"/>
                      </a:cubicBezTo>
                      <a:cubicBezTo>
                        <a:pt x="13435" y="159130"/>
                        <a:pt x="28693" y="190929"/>
                        <a:pt x="55294" y="212196"/>
                      </a:cubicBezTo>
                      <a:cubicBezTo>
                        <a:pt x="56914" y="213479"/>
                        <a:pt x="57859" y="215437"/>
                        <a:pt x="57859" y="217462"/>
                      </a:cubicBezTo>
                      <a:lnTo>
                        <a:pt x="57859" y="282950"/>
                      </a:ln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346C9E2-4045-4E04-C0B8-FDC05D6E27F9}"/>
                  </a:ext>
                </a:extLst>
              </p:cNvPr>
              <p:cNvGrpSpPr/>
              <p:nvPr/>
            </p:nvGrpSpPr>
            <p:grpSpPr>
              <a:xfrm>
                <a:off x="565546" y="5595245"/>
                <a:ext cx="187702" cy="195988"/>
                <a:chOff x="2283952" y="4374989"/>
                <a:chExt cx="310495" cy="324201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50AC02C4-6737-5B11-145B-B38E24159797}"/>
                    </a:ext>
                  </a:extLst>
                </p:cNvPr>
                <p:cNvSpPr/>
                <p:nvPr/>
              </p:nvSpPr>
              <p:spPr>
                <a:xfrm>
                  <a:off x="2283952" y="4374989"/>
                  <a:ext cx="310495" cy="209292"/>
                </a:xfrm>
                <a:custGeom>
                  <a:avLst/>
                  <a:gdLst>
                    <a:gd name="connsiteX0" fmla="*/ 226711 w 310495"/>
                    <a:gd name="connsiteY0" fmla="*/ 209225 h 209292"/>
                    <a:gd name="connsiteX1" fmla="*/ 193697 w 310495"/>
                    <a:gd name="connsiteY1" fmla="*/ 209225 h 209292"/>
                    <a:gd name="connsiteX2" fmla="*/ 186946 w 310495"/>
                    <a:gd name="connsiteY2" fmla="*/ 202474 h 209292"/>
                    <a:gd name="connsiteX3" fmla="*/ 193697 w 310495"/>
                    <a:gd name="connsiteY3" fmla="*/ 195722 h 209292"/>
                    <a:gd name="connsiteX4" fmla="*/ 226711 w 310495"/>
                    <a:gd name="connsiteY4" fmla="*/ 195722 h 209292"/>
                    <a:gd name="connsiteX5" fmla="*/ 296993 w 310495"/>
                    <a:gd name="connsiteY5" fmla="*/ 126318 h 209292"/>
                    <a:gd name="connsiteX6" fmla="*/ 226711 w 310495"/>
                    <a:gd name="connsiteY6" fmla="*/ 56914 h 209292"/>
                    <a:gd name="connsiteX7" fmla="*/ 226036 w 310495"/>
                    <a:gd name="connsiteY7" fmla="*/ 56914 h 209292"/>
                    <a:gd name="connsiteX8" fmla="*/ 220095 w 310495"/>
                    <a:gd name="connsiteY8" fmla="*/ 53606 h 209292"/>
                    <a:gd name="connsiteX9" fmla="*/ 149746 w 310495"/>
                    <a:gd name="connsiteY9" fmla="*/ 13368 h 209292"/>
                    <a:gd name="connsiteX10" fmla="*/ 71024 w 310495"/>
                    <a:gd name="connsiteY10" fmla="*/ 74130 h 209292"/>
                    <a:gd name="connsiteX11" fmla="*/ 65353 w 310495"/>
                    <a:gd name="connsiteY11" fmla="*/ 79194 h 209292"/>
                    <a:gd name="connsiteX12" fmla="*/ 13503 w 310495"/>
                    <a:gd name="connsiteY12" fmla="*/ 137188 h 209292"/>
                    <a:gd name="connsiteX13" fmla="*/ 72780 w 310495"/>
                    <a:gd name="connsiteY13" fmla="*/ 195722 h 209292"/>
                    <a:gd name="connsiteX14" fmla="*/ 116799 w 310495"/>
                    <a:gd name="connsiteY14" fmla="*/ 195722 h 209292"/>
                    <a:gd name="connsiteX15" fmla="*/ 123550 w 310495"/>
                    <a:gd name="connsiteY15" fmla="*/ 202474 h 209292"/>
                    <a:gd name="connsiteX16" fmla="*/ 116799 w 310495"/>
                    <a:gd name="connsiteY16" fmla="*/ 209225 h 209292"/>
                    <a:gd name="connsiteX17" fmla="*/ 72780 w 310495"/>
                    <a:gd name="connsiteY17" fmla="*/ 209225 h 209292"/>
                    <a:gd name="connsiteX18" fmla="*/ 0 w 310495"/>
                    <a:gd name="connsiteY18" fmla="*/ 137255 h 209292"/>
                    <a:gd name="connsiteX19" fmla="*/ 59142 w 310495"/>
                    <a:gd name="connsiteY19" fmla="*/ 66569 h 209292"/>
                    <a:gd name="connsiteX20" fmla="*/ 149746 w 310495"/>
                    <a:gd name="connsiteY20" fmla="*/ 0 h 209292"/>
                    <a:gd name="connsiteX21" fmla="*/ 229682 w 310495"/>
                    <a:gd name="connsiteY21" fmla="*/ 43546 h 209292"/>
                    <a:gd name="connsiteX22" fmla="*/ 310496 w 310495"/>
                    <a:gd name="connsiteY22" fmla="*/ 126386 h 209292"/>
                    <a:gd name="connsiteX23" fmla="*/ 226711 w 310495"/>
                    <a:gd name="connsiteY23" fmla="*/ 209293 h 20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310495" h="209292">
                      <a:moveTo>
                        <a:pt x="226711" y="209225"/>
                      </a:moveTo>
                      <a:lnTo>
                        <a:pt x="193697" y="209225"/>
                      </a:lnTo>
                      <a:cubicBezTo>
                        <a:pt x="189984" y="209225"/>
                        <a:pt x="186946" y="206187"/>
                        <a:pt x="186946" y="202474"/>
                      </a:cubicBezTo>
                      <a:cubicBezTo>
                        <a:pt x="186946" y="198760"/>
                        <a:pt x="189984" y="195722"/>
                        <a:pt x="193697" y="195722"/>
                      </a:cubicBezTo>
                      <a:lnTo>
                        <a:pt x="226711" y="195722"/>
                      </a:lnTo>
                      <a:cubicBezTo>
                        <a:pt x="265464" y="195722"/>
                        <a:pt x="296993" y="164598"/>
                        <a:pt x="296993" y="126318"/>
                      </a:cubicBezTo>
                      <a:cubicBezTo>
                        <a:pt x="296993" y="88038"/>
                        <a:pt x="265464" y="56914"/>
                        <a:pt x="226711" y="56914"/>
                      </a:cubicBezTo>
                      <a:lnTo>
                        <a:pt x="226036" y="56914"/>
                      </a:lnTo>
                      <a:cubicBezTo>
                        <a:pt x="223673" y="56981"/>
                        <a:pt x="221310" y="55766"/>
                        <a:pt x="220095" y="53606"/>
                      </a:cubicBezTo>
                      <a:cubicBezTo>
                        <a:pt x="205580" y="28828"/>
                        <a:pt x="178642" y="13368"/>
                        <a:pt x="149746" y="13368"/>
                      </a:cubicBezTo>
                      <a:cubicBezTo>
                        <a:pt x="112478" y="13368"/>
                        <a:pt x="80071" y="38348"/>
                        <a:pt x="71024" y="74130"/>
                      </a:cubicBezTo>
                      <a:cubicBezTo>
                        <a:pt x="70349" y="76831"/>
                        <a:pt x="68054" y="78856"/>
                        <a:pt x="65353" y="79194"/>
                      </a:cubicBezTo>
                      <a:cubicBezTo>
                        <a:pt x="35782" y="82839"/>
                        <a:pt x="13503" y="107819"/>
                        <a:pt x="13503" y="137188"/>
                      </a:cubicBezTo>
                      <a:cubicBezTo>
                        <a:pt x="13503" y="169459"/>
                        <a:pt x="40103" y="195722"/>
                        <a:pt x="72780" y="195722"/>
                      </a:cubicBezTo>
                      <a:lnTo>
                        <a:pt x="116799" y="195722"/>
                      </a:lnTo>
                      <a:cubicBezTo>
                        <a:pt x="120512" y="195722"/>
                        <a:pt x="123550" y="198760"/>
                        <a:pt x="123550" y="202474"/>
                      </a:cubicBezTo>
                      <a:cubicBezTo>
                        <a:pt x="123550" y="206187"/>
                        <a:pt x="120512" y="209225"/>
                        <a:pt x="116799" y="209225"/>
                      </a:cubicBezTo>
                      <a:lnTo>
                        <a:pt x="72780" y="209225"/>
                      </a:lnTo>
                      <a:cubicBezTo>
                        <a:pt x="32677" y="209225"/>
                        <a:pt x="0" y="176954"/>
                        <a:pt x="0" y="137255"/>
                      </a:cubicBezTo>
                      <a:cubicBezTo>
                        <a:pt x="0" y="102553"/>
                        <a:pt x="25115" y="72915"/>
                        <a:pt x="59142" y="66569"/>
                      </a:cubicBezTo>
                      <a:cubicBezTo>
                        <a:pt x="71160" y="27140"/>
                        <a:pt x="107820" y="0"/>
                        <a:pt x="149746" y="0"/>
                      </a:cubicBezTo>
                      <a:cubicBezTo>
                        <a:pt x="182085" y="0"/>
                        <a:pt x="212331" y="16608"/>
                        <a:pt x="229682" y="43546"/>
                      </a:cubicBezTo>
                      <a:cubicBezTo>
                        <a:pt x="274511" y="45099"/>
                        <a:pt x="310496" y="81624"/>
                        <a:pt x="310496" y="126386"/>
                      </a:cubicBezTo>
                      <a:cubicBezTo>
                        <a:pt x="310496" y="171147"/>
                        <a:pt x="272958" y="209293"/>
                        <a:pt x="226711" y="209293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grpSp>
              <p:nvGrpSpPr>
                <p:cNvPr id="39" name="Graphic 11">
                  <a:extLst>
                    <a:ext uri="{FF2B5EF4-FFF2-40B4-BE49-F238E27FC236}">
                      <a16:creationId xmlns:a16="http://schemas.microsoft.com/office/drawing/2014/main" id="{743E7CA8-9954-6016-58A6-02C872E716F9}"/>
                    </a:ext>
                  </a:extLst>
                </p:cNvPr>
                <p:cNvGrpSpPr/>
                <p:nvPr/>
              </p:nvGrpSpPr>
              <p:grpSpPr>
                <a:xfrm>
                  <a:off x="2310957" y="4449187"/>
                  <a:ext cx="256417" cy="250003"/>
                  <a:chOff x="2310957" y="4449187"/>
                  <a:chExt cx="256417" cy="250003"/>
                </a:xfrm>
                <a:solidFill>
                  <a:srgbClr val="009CD6"/>
                </a:solidFill>
              </p:grpSpPr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198393E7-23BA-C1D1-8A35-338FE61914A7}"/>
                      </a:ext>
                    </a:extLst>
                  </p:cNvPr>
                  <p:cNvSpPr/>
                  <p:nvPr/>
                </p:nvSpPr>
                <p:spPr>
                  <a:xfrm>
                    <a:off x="2330401" y="4605751"/>
                    <a:ext cx="217529" cy="53268"/>
                  </a:xfrm>
                  <a:custGeom>
                    <a:avLst/>
                    <a:gdLst>
                      <a:gd name="connsiteX0" fmla="*/ 210846 w 217529"/>
                      <a:gd name="connsiteY0" fmla="*/ 53268 h 53268"/>
                      <a:gd name="connsiteX1" fmla="*/ 204162 w 217529"/>
                      <a:gd name="connsiteY1" fmla="*/ 46584 h 53268"/>
                      <a:gd name="connsiteX2" fmla="*/ 204162 w 217529"/>
                      <a:gd name="connsiteY2" fmla="*/ 13368 h 53268"/>
                      <a:gd name="connsiteX3" fmla="*/ 13368 w 217529"/>
                      <a:gd name="connsiteY3" fmla="*/ 13368 h 53268"/>
                      <a:gd name="connsiteX4" fmla="*/ 13368 w 217529"/>
                      <a:gd name="connsiteY4" fmla="*/ 46584 h 53268"/>
                      <a:gd name="connsiteX5" fmla="*/ 6684 w 217529"/>
                      <a:gd name="connsiteY5" fmla="*/ 53268 h 53268"/>
                      <a:gd name="connsiteX6" fmla="*/ 0 w 217529"/>
                      <a:gd name="connsiteY6" fmla="*/ 46584 h 53268"/>
                      <a:gd name="connsiteX7" fmla="*/ 0 w 217529"/>
                      <a:gd name="connsiteY7" fmla="*/ 6684 h 53268"/>
                      <a:gd name="connsiteX8" fmla="*/ 6684 w 217529"/>
                      <a:gd name="connsiteY8" fmla="*/ 0 h 53268"/>
                      <a:gd name="connsiteX9" fmla="*/ 210846 w 217529"/>
                      <a:gd name="connsiteY9" fmla="*/ 0 h 53268"/>
                      <a:gd name="connsiteX10" fmla="*/ 217530 w 217529"/>
                      <a:gd name="connsiteY10" fmla="*/ 6684 h 53268"/>
                      <a:gd name="connsiteX11" fmla="*/ 217530 w 217529"/>
                      <a:gd name="connsiteY11" fmla="*/ 46584 h 53268"/>
                      <a:gd name="connsiteX12" fmla="*/ 210846 w 217529"/>
                      <a:gd name="connsiteY12" fmla="*/ 53268 h 5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17529" h="53268">
                        <a:moveTo>
                          <a:pt x="210846" y="53268"/>
                        </a:moveTo>
                        <a:cubicBezTo>
                          <a:pt x="207132" y="53268"/>
                          <a:pt x="204162" y="50298"/>
                          <a:pt x="204162" y="46584"/>
                        </a:cubicBezTo>
                        <a:lnTo>
                          <a:pt x="204162" y="13368"/>
                        </a:lnTo>
                        <a:lnTo>
                          <a:pt x="13368" y="13368"/>
                        </a:lnTo>
                        <a:lnTo>
                          <a:pt x="13368" y="46584"/>
                        </a:lnTo>
                        <a:cubicBezTo>
                          <a:pt x="13368" y="50298"/>
                          <a:pt x="10397" y="53268"/>
                          <a:pt x="6684" y="53268"/>
                        </a:cubicBezTo>
                        <a:cubicBezTo>
                          <a:pt x="2971" y="53268"/>
                          <a:pt x="0" y="50298"/>
                          <a:pt x="0" y="46584"/>
                        </a:cubicBezTo>
                        <a:lnTo>
                          <a:pt x="0" y="6684"/>
                        </a:lnTo>
                        <a:cubicBezTo>
                          <a:pt x="0" y="2971"/>
                          <a:pt x="2971" y="0"/>
                          <a:pt x="6684" y="0"/>
                        </a:cubicBezTo>
                        <a:lnTo>
                          <a:pt x="210846" y="0"/>
                        </a:lnTo>
                        <a:cubicBezTo>
                          <a:pt x="214559" y="0"/>
                          <a:pt x="217530" y="2971"/>
                          <a:pt x="217530" y="6684"/>
                        </a:cubicBezTo>
                        <a:lnTo>
                          <a:pt x="217530" y="46584"/>
                        </a:lnTo>
                        <a:cubicBezTo>
                          <a:pt x="217530" y="50298"/>
                          <a:pt x="214559" y="53268"/>
                          <a:pt x="210846" y="53268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D2210CBE-C40D-D70F-B1F5-D4E83C223418}"/>
                      </a:ext>
                    </a:extLst>
                  </p:cNvPr>
                  <p:cNvSpPr/>
                  <p:nvPr/>
                </p:nvSpPr>
                <p:spPr>
                  <a:xfrm>
                    <a:off x="2432482" y="4489763"/>
                    <a:ext cx="13367" cy="169392"/>
                  </a:xfrm>
                  <a:custGeom>
                    <a:avLst/>
                    <a:gdLst>
                      <a:gd name="connsiteX0" fmla="*/ 6684 w 13367"/>
                      <a:gd name="connsiteY0" fmla="*/ 169392 h 169392"/>
                      <a:gd name="connsiteX1" fmla="*/ 0 w 13367"/>
                      <a:gd name="connsiteY1" fmla="*/ 162708 h 169392"/>
                      <a:gd name="connsiteX2" fmla="*/ 0 w 13367"/>
                      <a:gd name="connsiteY2" fmla="*/ 6684 h 169392"/>
                      <a:gd name="connsiteX3" fmla="*/ 6684 w 13367"/>
                      <a:gd name="connsiteY3" fmla="*/ 0 h 169392"/>
                      <a:gd name="connsiteX4" fmla="*/ 13368 w 13367"/>
                      <a:gd name="connsiteY4" fmla="*/ 6684 h 169392"/>
                      <a:gd name="connsiteX5" fmla="*/ 13368 w 13367"/>
                      <a:gd name="connsiteY5" fmla="*/ 162708 h 169392"/>
                      <a:gd name="connsiteX6" fmla="*/ 6684 w 13367"/>
                      <a:gd name="connsiteY6" fmla="*/ 169392 h 169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367" h="169392">
                        <a:moveTo>
                          <a:pt x="6684" y="169392"/>
                        </a:moveTo>
                        <a:cubicBezTo>
                          <a:pt x="2971" y="169392"/>
                          <a:pt x="0" y="166421"/>
                          <a:pt x="0" y="162708"/>
                        </a:cubicBezTo>
                        <a:lnTo>
                          <a:pt x="0" y="6684"/>
                        </a:lnTo>
                        <a:cubicBezTo>
                          <a:pt x="0" y="2970"/>
                          <a:pt x="2971" y="0"/>
                          <a:pt x="6684" y="0"/>
                        </a:cubicBezTo>
                        <a:cubicBezTo>
                          <a:pt x="10397" y="0"/>
                          <a:pt x="13368" y="2970"/>
                          <a:pt x="13368" y="6684"/>
                        </a:cubicBezTo>
                        <a:lnTo>
                          <a:pt x="13368" y="162708"/>
                        </a:lnTo>
                        <a:cubicBezTo>
                          <a:pt x="13368" y="166421"/>
                          <a:pt x="10397" y="169392"/>
                          <a:pt x="6684" y="169392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C0759F4C-288F-8528-7BCB-AB6E4F2138F4}"/>
                      </a:ext>
                    </a:extLst>
                  </p:cNvPr>
                  <p:cNvSpPr/>
                  <p:nvPr/>
                </p:nvSpPr>
                <p:spPr>
                  <a:xfrm>
                    <a:off x="2413038" y="4645719"/>
                    <a:ext cx="52255" cy="53471"/>
                  </a:xfrm>
                  <a:custGeom>
                    <a:avLst/>
                    <a:gdLst>
                      <a:gd name="connsiteX0" fmla="*/ 26128 w 52255"/>
                      <a:gd name="connsiteY0" fmla="*/ 53471 h 53471"/>
                      <a:gd name="connsiteX1" fmla="*/ 0 w 52255"/>
                      <a:gd name="connsiteY1" fmla="*/ 26736 h 53471"/>
                      <a:gd name="connsiteX2" fmla="*/ 26128 w 52255"/>
                      <a:gd name="connsiteY2" fmla="*/ 0 h 53471"/>
                      <a:gd name="connsiteX3" fmla="*/ 52256 w 52255"/>
                      <a:gd name="connsiteY3" fmla="*/ 26736 h 53471"/>
                      <a:gd name="connsiteX4" fmla="*/ 26128 w 52255"/>
                      <a:gd name="connsiteY4" fmla="*/ 53471 h 53471"/>
                      <a:gd name="connsiteX5" fmla="*/ 26128 w 52255"/>
                      <a:gd name="connsiteY5" fmla="*/ 13435 h 53471"/>
                      <a:gd name="connsiteX6" fmla="*/ 13368 w 52255"/>
                      <a:gd name="connsiteY6" fmla="*/ 26736 h 53471"/>
                      <a:gd name="connsiteX7" fmla="*/ 26128 w 52255"/>
                      <a:gd name="connsiteY7" fmla="*/ 40036 h 53471"/>
                      <a:gd name="connsiteX8" fmla="*/ 38888 w 52255"/>
                      <a:gd name="connsiteY8" fmla="*/ 26736 h 53471"/>
                      <a:gd name="connsiteX9" fmla="*/ 26128 w 52255"/>
                      <a:gd name="connsiteY9" fmla="*/ 13435 h 53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2255" h="53471">
                        <a:moveTo>
                          <a:pt x="26128" y="53471"/>
                        </a:moveTo>
                        <a:cubicBezTo>
                          <a:pt x="11680" y="53471"/>
                          <a:pt x="0" y="41454"/>
                          <a:pt x="0" y="26736"/>
                        </a:cubicBezTo>
                        <a:cubicBezTo>
                          <a:pt x="0" y="12017"/>
                          <a:pt x="11747" y="0"/>
                          <a:pt x="26128" y="0"/>
                        </a:cubicBezTo>
                        <a:cubicBezTo>
                          <a:pt x="40508" y="0"/>
                          <a:pt x="52256" y="12017"/>
                          <a:pt x="52256" y="26736"/>
                        </a:cubicBezTo>
                        <a:cubicBezTo>
                          <a:pt x="52256" y="41454"/>
                          <a:pt x="40508" y="53471"/>
                          <a:pt x="26128" y="53471"/>
                        </a:cubicBezTo>
                        <a:close/>
                        <a:moveTo>
                          <a:pt x="26128" y="13435"/>
                        </a:moveTo>
                        <a:cubicBezTo>
                          <a:pt x="19106" y="13435"/>
                          <a:pt x="13368" y="19444"/>
                          <a:pt x="13368" y="26736"/>
                        </a:cubicBezTo>
                        <a:cubicBezTo>
                          <a:pt x="13368" y="34027"/>
                          <a:pt x="19106" y="40036"/>
                          <a:pt x="26128" y="40036"/>
                        </a:cubicBezTo>
                        <a:cubicBezTo>
                          <a:pt x="33149" y="40036"/>
                          <a:pt x="38888" y="34027"/>
                          <a:pt x="38888" y="26736"/>
                        </a:cubicBezTo>
                        <a:cubicBezTo>
                          <a:pt x="38888" y="19444"/>
                          <a:pt x="33149" y="13435"/>
                          <a:pt x="26128" y="13435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418E397D-1F7C-A75F-2469-1F13D451E860}"/>
                      </a:ext>
                    </a:extLst>
                  </p:cNvPr>
                  <p:cNvSpPr/>
                  <p:nvPr/>
                </p:nvSpPr>
                <p:spPr>
                  <a:xfrm>
                    <a:off x="2413038" y="4449187"/>
                    <a:ext cx="52255" cy="53470"/>
                  </a:xfrm>
                  <a:custGeom>
                    <a:avLst/>
                    <a:gdLst>
                      <a:gd name="connsiteX0" fmla="*/ 26128 w 52255"/>
                      <a:gd name="connsiteY0" fmla="*/ 53471 h 53470"/>
                      <a:gd name="connsiteX1" fmla="*/ 0 w 52255"/>
                      <a:gd name="connsiteY1" fmla="*/ 26735 h 53470"/>
                      <a:gd name="connsiteX2" fmla="*/ 26128 w 52255"/>
                      <a:gd name="connsiteY2" fmla="*/ 0 h 53470"/>
                      <a:gd name="connsiteX3" fmla="*/ 52256 w 52255"/>
                      <a:gd name="connsiteY3" fmla="*/ 26735 h 53470"/>
                      <a:gd name="connsiteX4" fmla="*/ 26128 w 52255"/>
                      <a:gd name="connsiteY4" fmla="*/ 53471 h 53470"/>
                      <a:gd name="connsiteX5" fmla="*/ 26128 w 52255"/>
                      <a:gd name="connsiteY5" fmla="*/ 13435 h 53470"/>
                      <a:gd name="connsiteX6" fmla="*/ 13368 w 52255"/>
                      <a:gd name="connsiteY6" fmla="*/ 26735 h 53470"/>
                      <a:gd name="connsiteX7" fmla="*/ 26128 w 52255"/>
                      <a:gd name="connsiteY7" fmla="*/ 40036 h 53470"/>
                      <a:gd name="connsiteX8" fmla="*/ 38888 w 52255"/>
                      <a:gd name="connsiteY8" fmla="*/ 26735 h 53470"/>
                      <a:gd name="connsiteX9" fmla="*/ 26128 w 52255"/>
                      <a:gd name="connsiteY9" fmla="*/ 13435 h 53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2255" h="53470">
                        <a:moveTo>
                          <a:pt x="26128" y="53471"/>
                        </a:moveTo>
                        <a:cubicBezTo>
                          <a:pt x="11680" y="53471"/>
                          <a:pt x="0" y="41453"/>
                          <a:pt x="0" y="26735"/>
                        </a:cubicBezTo>
                        <a:cubicBezTo>
                          <a:pt x="0" y="12017"/>
                          <a:pt x="11747" y="0"/>
                          <a:pt x="26128" y="0"/>
                        </a:cubicBezTo>
                        <a:cubicBezTo>
                          <a:pt x="40508" y="0"/>
                          <a:pt x="52256" y="12017"/>
                          <a:pt x="52256" y="26735"/>
                        </a:cubicBezTo>
                        <a:cubicBezTo>
                          <a:pt x="52256" y="41453"/>
                          <a:pt x="40508" y="53471"/>
                          <a:pt x="26128" y="53471"/>
                        </a:cubicBezTo>
                        <a:close/>
                        <a:moveTo>
                          <a:pt x="26128" y="13435"/>
                        </a:moveTo>
                        <a:cubicBezTo>
                          <a:pt x="19106" y="13435"/>
                          <a:pt x="13368" y="19444"/>
                          <a:pt x="13368" y="26735"/>
                        </a:cubicBezTo>
                        <a:cubicBezTo>
                          <a:pt x="13368" y="34027"/>
                          <a:pt x="19106" y="40036"/>
                          <a:pt x="26128" y="40036"/>
                        </a:cubicBezTo>
                        <a:cubicBezTo>
                          <a:pt x="33149" y="40036"/>
                          <a:pt x="38888" y="34027"/>
                          <a:pt x="38888" y="26735"/>
                        </a:cubicBezTo>
                        <a:cubicBezTo>
                          <a:pt x="38888" y="19444"/>
                          <a:pt x="33149" y="13435"/>
                          <a:pt x="26128" y="13435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92C3B6D5-13C2-5109-BC27-7CA2C769986C}"/>
                      </a:ext>
                    </a:extLst>
                  </p:cNvPr>
                  <p:cNvSpPr/>
                  <p:nvPr/>
                </p:nvSpPr>
                <p:spPr>
                  <a:xfrm>
                    <a:off x="2310957" y="4645719"/>
                    <a:ext cx="52255" cy="53471"/>
                  </a:xfrm>
                  <a:custGeom>
                    <a:avLst/>
                    <a:gdLst>
                      <a:gd name="connsiteX0" fmla="*/ 26128 w 52255"/>
                      <a:gd name="connsiteY0" fmla="*/ 53471 h 53471"/>
                      <a:gd name="connsiteX1" fmla="*/ 0 w 52255"/>
                      <a:gd name="connsiteY1" fmla="*/ 26736 h 53471"/>
                      <a:gd name="connsiteX2" fmla="*/ 26128 w 52255"/>
                      <a:gd name="connsiteY2" fmla="*/ 0 h 53471"/>
                      <a:gd name="connsiteX3" fmla="*/ 52256 w 52255"/>
                      <a:gd name="connsiteY3" fmla="*/ 26736 h 53471"/>
                      <a:gd name="connsiteX4" fmla="*/ 26128 w 52255"/>
                      <a:gd name="connsiteY4" fmla="*/ 53471 h 53471"/>
                      <a:gd name="connsiteX5" fmla="*/ 26128 w 52255"/>
                      <a:gd name="connsiteY5" fmla="*/ 13435 h 53471"/>
                      <a:gd name="connsiteX6" fmla="*/ 13368 w 52255"/>
                      <a:gd name="connsiteY6" fmla="*/ 26736 h 53471"/>
                      <a:gd name="connsiteX7" fmla="*/ 26128 w 52255"/>
                      <a:gd name="connsiteY7" fmla="*/ 40036 h 53471"/>
                      <a:gd name="connsiteX8" fmla="*/ 38888 w 52255"/>
                      <a:gd name="connsiteY8" fmla="*/ 26736 h 53471"/>
                      <a:gd name="connsiteX9" fmla="*/ 26128 w 52255"/>
                      <a:gd name="connsiteY9" fmla="*/ 13435 h 53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2255" h="53471">
                        <a:moveTo>
                          <a:pt x="26128" y="53471"/>
                        </a:moveTo>
                        <a:cubicBezTo>
                          <a:pt x="11680" y="53471"/>
                          <a:pt x="0" y="41454"/>
                          <a:pt x="0" y="26736"/>
                        </a:cubicBezTo>
                        <a:cubicBezTo>
                          <a:pt x="0" y="12017"/>
                          <a:pt x="11747" y="0"/>
                          <a:pt x="26128" y="0"/>
                        </a:cubicBezTo>
                        <a:cubicBezTo>
                          <a:pt x="40508" y="0"/>
                          <a:pt x="52256" y="12017"/>
                          <a:pt x="52256" y="26736"/>
                        </a:cubicBezTo>
                        <a:cubicBezTo>
                          <a:pt x="52256" y="41454"/>
                          <a:pt x="40508" y="53471"/>
                          <a:pt x="26128" y="53471"/>
                        </a:cubicBezTo>
                        <a:close/>
                        <a:moveTo>
                          <a:pt x="26128" y="13435"/>
                        </a:moveTo>
                        <a:cubicBezTo>
                          <a:pt x="19106" y="13435"/>
                          <a:pt x="13368" y="19444"/>
                          <a:pt x="13368" y="26736"/>
                        </a:cubicBezTo>
                        <a:cubicBezTo>
                          <a:pt x="13368" y="34027"/>
                          <a:pt x="19106" y="40036"/>
                          <a:pt x="26128" y="40036"/>
                        </a:cubicBezTo>
                        <a:cubicBezTo>
                          <a:pt x="33149" y="40036"/>
                          <a:pt x="38888" y="34027"/>
                          <a:pt x="38888" y="26736"/>
                        </a:cubicBezTo>
                        <a:cubicBezTo>
                          <a:pt x="38888" y="19444"/>
                          <a:pt x="33149" y="13435"/>
                          <a:pt x="26128" y="13435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C922E58C-A837-46A6-2198-4319774166DF}"/>
                      </a:ext>
                    </a:extLst>
                  </p:cNvPr>
                  <p:cNvSpPr/>
                  <p:nvPr/>
                </p:nvSpPr>
                <p:spPr>
                  <a:xfrm>
                    <a:off x="2515119" y="4645719"/>
                    <a:ext cx="52255" cy="53471"/>
                  </a:xfrm>
                  <a:custGeom>
                    <a:avLst/>
                    <a:gdLst>
                      <a:gd name="connsiteX0" fmla="*/ 26128 w 52255"/>
                      <a:gd name="connsiteY0" fmla="*/ 53471 h 53471"/>
                      <a:gd name="connsiteX1" fmla="*/ 0 w 52255"/>
                      <a:gd name="connsiteY1" fmla="*/ 26736 h 53471"/>
                      <a:gd name="connsiteX2" fmla="*/ 26128 w 52255"/>
                      <a:gd name="connsiteY2" fmla="*/ 0 h 53471"/>
                      <a:gd name="connsiteX3" fmla="*/ 52256 w 52255"/>
                      <a:gd name="connsiteY3" fmla="*/ 26736 h 53471"/>
                      <a:gd name="connsiteX4" fmla="*/ 26128 w 52255"/>
                      <a:gd name="connsiteY4" fmla="*/ 53471 h 53471"/>
                      <a:gd name="connsiteX5" fmla="*/ 26128 w 52255"/>
                      <a:gd name="connsiteY5" fmla="*/ 13435 h 53471"/>
                      <a:gd name="connsiteX6" fmla="*/ 13368 w 52255"/>
                      <a:gd name="connsiteY6" fmla="*/ 26736 h 53471"/>
                      <a:gd name="connsiteX7" fmla="*/ 26128 w 52255"/>
                      <a:gd name="connsiteY7" fmla="*/ 40036 h 53471"/>
                      <a:gd name="connsiteX8" fmla="*/ 38888 w 52255"/>
                      <a:gd name="connsiteY8" fmla="*/ 26736 h 53471"/>
                      <a:gd name="connsiteX9" fmla="*/ 26128 w 52255"/>
                      <a:gd name="connsiteY9" fmla="*/ 13435 h 53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2255" h="53471">
                        <a:moveTo>
                          <a:pt x="26128" y="53471"/>
                        </a:moveTo>
                        <a:cubicBezTo>
                          <a:pt x="11680" y="53471"/>
                          <a:pt x="0" y="41454"/>
                          <a:pt x="0" y="26736"/>
                        </a:cubicBezTo>
                        <a:cubicBezTo>
                          <a:pt x="0" y="12017"/>
                          <a:pt x="11747" y="0"/>
                          <a:pt x="26128" y="0"/>
                        </a:cubicBezTo>
                        <a:cubicBezTo>
                          <a:pt x="40508" y="0"/>
                          <a:pt x="52256" y="12017"/>
                          <a:pt x="52256" y="26736"/>
                        </a:cubicBezTo>
                        <a:cubicBezTo>
                          <a:pt x="52256" y="41454"/>
                          <a:pt x="40508" y="53471"/>
                          <a:pt x="26128" y="53471"/>
                        </a:cubicBezTo>
                        <a:close/>
                        <a:moveTo>
                          <a:pt x="26128" y="13435"/>
                        </a:moveTo>
                        <a:cubicBezTo>
                          <a:pt x="19106" y="13435"/>
                          <a:pt x="13368" y="19444"/>
                          <a:pt x="13368" y="26736"/>
                        </a:cubicBezTo>
                        <a:cubicBezTo>
                          <a:pt x="13368" y="34027"/>
                          <a:pt x="19106" y="40036"/>
                          <a:pt x="26128" y="40036"/>
                        </a:cubicBezTo>
                        <a:cubicBezTo>
                          <a:pt x="33149" y="40036"/>
                          <a:pt x="38888" y="34027"/>
                          <a:pt x="38888" y="26736"/>
                        </a:cubicBezTo>
                        <a:cubicBezTo>
                          <a:pt x="38888" y="19444"/>
                          <a:pt x="33149" y="13435"/>
                          <a:pt x="26128" y="13435"/>
                        </a:cubicBezTo>
                        <a:close/>
                      </a:path>
                    </a:pathLst>
                  </a:custGeom>
                  <a:solidFill>
                    <a:srgbClr val="009CD6"/>
                  </a:solidFill>
                  <a:ln w="67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D1B0465-CAD6-ED77-1EF0-20FD4BA4EFE1}"/>
                  </a:ext>
                </a:extLst>
              </p:cNvPr>
              <p:cNvSpPr/>
              <p:nvPr/>
            </p:nvSpPr>
            <p:spPr>
              <a:xfrm>
                <a:off x="565546" y="5867506"/>
                <a:ext cx="194274" cy="195869"/>
              </a:xfrm>
              <a:custGeom>
                <a:avLst/>
                <a:gdLst>
                  <a:gd name="connsiteX0" fmla="*/ 136175 w 321365"/>
                  <a:gd name="connsiteY0" fmla="*/ 323937 h 324004"/>
                  <a:gd name="connsiteX1" fmla="*/ 134690 w 321365"/>
                  <a:gd name="connsiteY1" fmla="*/ 323802 h 324004"/>
                  <a:gd name="connsiteX2" fmla="*/ 117947 w 321365"/>
                  <a:gd name="connsiteY2" fmla="*/ 130308 h 324004"/>
                  <a:gd name="connsiteX3" fmla="*/ 116191 w 321365"/>
                  <a:gd name="connsiteY3" fmla="*/ 40244 h 324004"/>
                  <a:gd name="connsiteX4" fmla="*/ 113491 w 321365"/>
                  <a:gd name="connsiteY4" fmla="*/ 130308 h 324004"/>
                  <a:gd name="connsiteX5" fmla="*/ 97692 w 321365"/>
                  <a:gd name="connsiteY5" fmla="*/ 255613 h 324004"/>
                  <a:gd name="connsiteX6" fmla="*/ 91549 w 321365"/>
                  <a:gd name="connsiteY6" fmla="*/ 256288 h 324004"/>
                  <a:gd name="connsiteX7" fmla="*/ 81354 w 321365"/>
                  <a:gd name="connsiteY7" fmla="*/ 232658 h 324004"/>
                  <a:gd name="connsiteX8" fmla="*/ 81219 w 321365"/>
                  <a:gd name="connsiteY8" fmla="*/ 231376 h 324004"/>
                  <a:gd name="connsiteX9" fmla="*/ 76021 w 321365"/>
                  <a:gd name="connsiteY9" fmla="*/ 165752 h 324004"/>
                  <a:gd name="connsiteX10" fmla="*/ 75818 w 321365"/>
                  <a:gd name="connsiteY10" fmla="*/ 161431 h 324004"/>
                  <a:gd name="connsiteX11" fmla="*/ 74400 w 321365"/>
                  <a:gd name="connsiteY11" fmla="*/ 136721 h 324004"/>
                  <a:gd name="connsiteX12" fmla="*/ 71902 w 321365"/>
                  <a:gd name="connsiteY12" fmla="*/ 151304 h 324004"/>
                  <a:gd name="connsiteX13" fmla="*/ 71565 w 321365"/>
                  <a:gd name="connsiteY13" fmla="*/ 153532 h 324004"/>
                  <a:gd name="connsiteX14" fmla="*/ 53201 w 321365"/>
                  <a:gd name="connsiteY14" fmla="*/ 202142 h 324004"/>
                  <a:gd name="connsiteX15" fmla="*/ 45437 w 321365"/>
                  <a:gd name="connsiteY15" fmla="*/ 196674 h 324004"/>
                  <a:gd name="connsiteX16" fmla="*/ 39631 w 321365"/>
                  <a:gd name="connsiteY16" fmla="*/ 189720 h 324004"/>
                  <a:gd name="connsiteX17" fmla="*/ 36930 w 321365"/>
                  <a:gd name="connsiteY17" fmla="*/ 189720 h 324004"/>
                  <a:gd name="connsiteX18" fmla="*/ 6751 w 321365"/>
                  <a:gd name="connsiteY18" fmla="*/ 189990 h 324004"/>
                  <a:gd name="connsiteX19" fmla="*/ 0 w 321365"/>
                  <a:gd name="connsiteY19" fmla="*/ 183238 h 324004"/>
                  <a:gd name="connsiteX20" fmla="*/ 6751 w 321365"/>
                  <a:gd name="connsiteY20" fmla="*/ 176487 h 324004"/>
                  <a:gd name="connsiteX21" fmla="*/ 36795 w 321365"/>
                  <a:gd name="connsiteY21" fmla="*/ 176284 h 324004"/>
                  <a:gd name="connsiteX22" fmla="*/ 40981 w 321365"/>
                  <a:gd name="connsiteY22" fmla="*/ 176284 h 324004"/>
                  <a:gd name="connsiteX23" fmla="*/ 51513 w 321365"/>
                  <a:gd name="connsiteY23" fmla="*/ 182631 h 324004"/>
                  <a:gd name="connsiteX24" fmla="*/ 58264 w 321365"/>
                  <a:gd name="connsiteY24" fmla="*/ 151237 h 324004"/>
                  <a:gd name="connsiteX25" fmla="*/ 58534 w 321365"/>
                  <a:gd name="connsiteY25" fmla="*/ 149414 h 324004"/>
                  <a:gd name="connsiteX26" fmla="*/ 77371 w 321365"/>
                  <a:gd name="connsiteY26" fmla="*/ 108163 h 324004"/>
                  <a:gd name="connsiteX27" fmla="*/ 85743 w 321365"/>
                  <a:gd name="connsiteY27" fmla="*/ 115252 h 324004"/>
                  <a:gd name="connsiteX28" fmla="*/ 89321 w 321365"/>
                  <a:gd name="connsiteY28" fmla="*/ 160824 h 324004"/>
                  <a:gd name="connsiteX29" fmla="*/ 89523 w 321365"/>
                  <a:gd name="connsiteY29" fmla="*/ 164537 h 324004"/>
                  <a:gd name="connsiteX30" fmla="*/ 94654 w 321365"/>
                  <a:gd name="connsiteY30" fmla="*/ 229688 h 324004"/>
                  <a:gd name="connsiteX31" fmla="*/ 94789 w 321365"/>
                  <a:gd name="connsiteY31" fmla="*/ 230633 h 324004"/>
                  <a:gd name="connsiteX32" fmla="*/ 100123 w 321365"/>
                  <a:gd name="connsiteY32" fmla="*/ 130375 h 324004"/>
                  <a:gd name="connsiteX33" fmla="*/ 111195 w 321365"/>
                  <a:gd name="connsiteY33" fmla="*/ 3112 h 324004"/>
                  <a:gd name="connsiteX34" fmla="*/ 114098 w 321365"/>
                  <a:gd name="connsiteY34" fmla="*/ 1154 h 324004"/>
                  <a:gd name="connsiteX35" fmla="*/ 119702 w 321365"/>
                  <a:gd name="connsiteY35" fmla="*/ 208 h 324004"/>
                  <a:gd name="connsiteX36" fmla="*/ 131584 w 321365"/>
                  <a:gd name="connsiteY36" fmla="*/ 130443 h 324004"/>
                  <a:gd name="connsiteX37" fmla="*/ 136310 w 321365"/>
                  <a:gd name="connsiteY37" fmla="*/ 288627 h 324004"/>
                  <a:gd name="connsiteX38" fmla="*/ 141104 w 321365"/>
                  <a:gd name="connsiteY38" fmla="*/ 131388 h 324004"/>
                  <a:gd name="connsiteX39" fmla="*/ 155349 w 321365"/>
                  <a:gd name="connsiteY39" fmla="*/ 64077 h 324004"/>
                  <a:gd name="connsiteX40" fmla="*/ 161898 w 321365"/>
                  <a:gd name="connsiteY40" fmla="*/ 64077 h 324004"/>
                  <a:gd name="connsiteX41" fmla="*/ 174321 w 321365"/>
                  <a:gd name="connsiteY41" fmla="*/ 132333 h 324004"/>
                  <a:gd name="connsiteX42" fmla="*/ 180464 w 321365"/>
                  <a:gd name="connsiteY42" fmla="*/ 216320 h 324004"/>
                  <a:gd name="connsiteX43" fmla="*/ 181747 w 321365"/>
                  <a:gd name="connsiteY43" fmla="*/ 199644 h 324004"/>
                  <a:gd name="connsiteX44" fmla="*/ 192684 w 321365"/>
                  <a:gd name="connsiteY44" fmla="*/ 115522 h 324004"/>
                  <a:gd name="connsiteX45" fmla="*/ 197950 w 321365"/>
                  <a:gd name="connsiteY45" fmla="*/ 113902 h 324004"/>
                  <a:gd name="connsiteX46" fmla="*/ 208685 w 321365"/>
                  <a:gd name="connsiteY46" fmla="*/ 147794 h 324004"/>
                  <a:gd name="connsiteX47" fmla="*/ 218002 w 321365"/>
                  <a:gd name="connsiteY47" fmla="*/ 203222 h 324004"/>
                  <a:gd name="connsiteX48" fmla="*/ 223876 w 321365"/>
                  <a:gd name="connsiteY48" fmla="*/ 175542 h 324004"/>
                  <a:gd name="connsiteX49" fmla="*/ 225699 w 321365"/>
                  <a:gd name="connsiteY49" fmla="*/ 165347 h 324004"/>
                  <a:gd name="connsiteX50" fmla="*/ 236838 w 321365"/>
                  <a:gd name="connsiteY50" fmla="*/ 155625 h 324004"/>
                  <a:gd name="connsiteX51" fmla="*/ 250341 w 321365"/>
                  <a:gd name="connsiteY51" fmla="*/ 164537 h 324004"/>
                  <a:gd name="connsiteX52" fmla="*/ 251151 w 321365"/>
                  <a:gd name="connsiteY52" fmla="*/ 166900 h 324004"/>
                  <a:gd name="connsiteX53" fmla="*/ 256620 w 321365"/>
                  <a:gd name="connsiteY53" fmla="*/ 179390 h 324004"/>
                  <a:gd name="connsiteX54" fmla="*/ 314614 w 321365"/>
                  <a:gd name="connsiteY54" fmla="*/ 179390 h 324004"/>
                  <a:gd name="connsiteX55" fmla="*/ 321366 w 321365"/>
                  <a:gd name="connsiteY55" fmla="*/ 186141 h 324004"/>
                  <a:gd name="connsiteX56" fmla="*/ 314614 w 321365"/>
                  <a:gd name="connsiteY56" fmla="*/ 192893 h 324004"/>
                  <a:gd name="connsiteX57" fmla="*/ 257295 w 321365"/>
                  <a:gd name="connsiteY57" fmla="*/ 192893 h 324004"/>
                  <a:gd name="connsiteX58" fmla="*/ 238189 w 321365"/>
                  <a:gd name="connsiteY58" fmla="*/ 171221 h 324004"/>
                  <a:gd name="connsiteX59" fmla="*/ 237378 w 321365"/>
                  <a:gd name="connsiteY59" fmla="*/ 177297 h 324004"/>
                  <a:gd name="connsiteX60" fmla="*/ 217192 w 321365"/>
                  <a:gd name="connsiteY60" fmla="*/ 218886 h 324004"/>
                  <a:gd name="connsiteX61" fmla="*/ 217192 w 321365"/>
                  <a:gd name="connsiteY61" fmla="*/ 218886 h 324004"/>
                  <a:gd name="connsiteX62" fmla="*/ 197883 w 321365"/>
                  <a:gd name="connsiteY62" fmla="*/ 169196 h 324004"/>
                  <a:gd name="connsiteX63" fmla="*/ 195385 w 321365"/>
                  <a:gd name="connsiteY63" fmla="*/ 200589 h 324004"/>
                  <a:gd name="connsiteX64" fmla="*/ 193765 w 321365"/>
                  <a:gd name="connsiteY64" fmla="*/ 220574 h 324004"/>
                  <a:gd name="connsiteX65" fmla="*/ 180127 w 321365"/>
                  <a:gd name="connsiteY65" fmla="*/ 256896 h 324004"/>
                  <a:gd name="connsiteX66" fmla="*/ 161020 w 321365"/>
                  <a:gd name="connsiteY66" fmla="*/ 132603 h 324004"/>
                  <a:gd name="connsiteX67" fmla="*/ 158117 w 321365"/>
                  <a:gd name="connsiteY67" fmla="*/ 83521 h 324004"/>
                  <a:gd name="connsiteX68" fmla="*/ 154809 w 321365"/>
                  <a:gd name="connsiteY68" fmla="*/ 131320 h 324004"/>
                  <a:gd name="connsiteX69" fmla="*/ 139416 w 321365"/>
                  <a:gd name="connsiteY69" fmla="*/ 323397 h 324004"/>
                  <a:gd name="connsiteX70" fmla="*/ 136445 w 321365"/>
                  <a:gd name="connsiteY70" fmla="*/ 324005 h 324004"/>
                  <a:gd name="connsiteX71" fmla="*/ 96882 w 321365"/>
                  <a:gd name="connsiteY71" fmla="*/ 244068 h 324004"/>
                  <a:gd name="connsiteX72" fmla="*/ 96882 w 321365"/>
                  <a:gd name="connsiteY72" fmla="*/ 244068 h 324004"/>
                  <a:gd name="connsiteX73" fmla="*/ 96882 w 321365"/>
                  <a:gd name="connsiteY73" fmla="*/ 244068 h 324004"/>
                  <a:gd name="connsiteX74" fmla="*/ 96882 w 321365"/>
                  <a:gd name="connsiteY74" fmla="*/ 244068 h 324004"/>
                  <a:gd name="connsiteX75" fmla="*/ 96882 w 321365"/>
                  <a:gd name="connsiteY75" fmla="*/ 244068 h 324004"/>
                  <a:gd name="connsiteX76" fmla="*/ 96882 w 321365"/>
                  <a:gd name="connsiteY76" fmla="*/ 244068 h 324004"/>
                  <a:gd name="connsiteX77" fmla="*/ 96882 w 321365"/>
                  <a:gd name="connsiteY77" fmla="*/ 244068 h 324004"/>
                  <a:gd name="connsiteX78" fmla="*/ 96882 w 321365"/>
                  <a:gd name="connsiteY78" fmla="*/ 244068 h 32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21365" h="324004">
                    <a:moveTo>
                      <a:pt x="136175" y="323937"/>
                    </a:moveTo>
                    <a:cubicBezTo>
                      <a:pt x="135703" y="323937"/>
                      <a:pt x="135163" y="323937"/>
                      <a:pt x="134690" y="323802"/>
                    </a:cubicBezTo>
                    <a:cubicBezTo>
                      <a:pt x="127263" y="323330"/>
                      <a:pt x="117947" y="314283"/>
                      <a:pt x="117947" y="130308"/>
                    </a:cubicBezTo>
                    <a:cubicBezTo>
                      <a:pt x="117947" y="85883"/>
                      <a:pt x="117136" y="57865"/>
                      <a:pt x="116191" y="40244"/>
                    </a:cubicBezTo>
                    <a:cubicBezTo>
                      <a:pt x="114233" y="64009"/>
                      <a:pt x="113288" y="98779"/>
                      <a:pt x="113491" y="130308"/>
                    </a:cubicBezTo>
                    <a:cubicBezTo>
                      <a:pt x="113491" y="247444"/>
                      <a:pt x="102418" y="253183"/>
                      <a:pt x="97692" y="255613"/>
                    </a:cubicBezTo>
                    <a:cubicBezTo>
                      <a:pt x="95465" y="256761"/>
                      <a:pt x="93304" y="256828"/>
                      <a:pt x="91549" y="256288"/>
                    </a:cubicBezTo>
                    <a:cubicBezTo>
                      <a:pt x="83582" y="254938"/>
                      <a:pt x="82367" y="242651"/>
                      <a:pt x="81354" y="232658"/>
                    </a:cubicBezTo>
                    <a:lnTo>
                      <a:pt x="81219" y="231376"/>
                    </a:lnTo>
                    <a:cubicBezTo>
                      <a:pt x="78384" y="209569"/>
                      <a:pt x="77168" y="187289"/>
                      <a:pt x="76021" y="165752"/>
                    </a:cubicBezTo>
                    <a:lnTo>
                      <a:pt x="75818" y="161431"/>
                    </a:lnTo>
                    <a:cubicBezTo>
                      <a:pt x="75480" y="154748"/>
                      <a:pt x="74940" y="145161"/>
                      <a:pt x="74400" y="136721"/>
                    </a:cubicBezTo>
                    <a:cubicBezTo>
                      <a:pt x="73590" y="140570"/>
                      <a:pt x="72780" y="145363"/>
                      <a:pt x="71902" y="151304"/>
                    </a:cubicBezTo>
                    <a:lnTo>
                      <a:pt x="71565" y="153532"/>
                    </a:lnTo>
                    <a:cubicBezTo>
                      <a:pt x="63125" y="202142"/>
                      <a:pt x="58264" y="202142"/>
                      <a:pt x="53201" y="202142"/>
                    </a:cubicBezTo>
                    <a:cubicBezTo>
                      <a:pt x="49623" y="202142"/>
                      <a:pt x="47935" y="199982"/>
                      <a:pt x="45437" y="196674"/>
                    </a:cubicBezTo>
                    <a:cubicBezTo>
                      <a:pt x="44289" y="195121"/>
                      <a:pt x="41318" y="191205"/>
                      <a:pt x="39631" y="189720"/>
                    </a:cubicBezTo>
                    <a:lnTo>
                      <a:pt x="36930" y="189720"/>
                    </a:lnTo>
                    <a:cubicBezTo>
                      <a:pt x="29233" y="189787"/>
                      <a:pt x="12895" y="189990"/>
                      <a:pt x="6751" y="189990"/>
                    </a:cubicBezTo>
                    <a:cubicBezTo>
                      <a:pt x="3038" y="189990"/>
                      <a:pt x="0" y="186952"/>
                      <a:pt x="0" y="183238"/>
                    </a:cubicBezTo>
                    <a:cubicBezTo>
                      <a:pt x="0" y="179525"/>
                      <a:pt x="3038" y="176487"/>
                      <a:pt x="6751" y="176487"/>
                    </a:cubicBezTo>
                    <a:cubicBezTo>
                      <a:pt x="12828" y="176487"/>
                      <a:pt x="29098" y="176352"/>
                      <a:pt x="36795" y="176284"/>
                    </a:cubicBezTo>
                    <a:lnTo>
                      <a:pt x="40981" y="176284"/>
                    </a:lnTo>
                    <a:cubicBezTo>
                      <a:pt x="44829" y="176284"/>
                      <a:pt x="48070" y="178715"/>
                      <a:pt x="51513" y="182631"/>
                    </a:cubicBezTo>
                    <a:cubicBezTo>
                      <a:pt x="53606" y="175002"/>
                      <a:pt x="56171" y="163187"/>
                      <a:pt x="58264" y="151237"/>
                    </a:cubicBezTo>
                    <a:lnTo>
                      <a:pt x="58534" y="149414"/>
                    </a:lnTo>
                    <a:cubicBezTo>
                      <a:pt x="62855" y="119303"/>
                      <a:pt x="67986" y="108163"/>
                      <a:pt x="77371" y="108163"/>
                    </a:cubicBezTo>
                    <a:cubicBezTo>
                      <a:pt x="81287" y="108163"/>
                      <a:pt x="84662" y="110999"/>
                      <a:pt x="85743" y="115252"/>
                    </a:cubicBezTo>
                    <a:cubicBezTo>
                      <a:pt x="87093" y="120518"/>
                      <a:pt x="88106" y="138274"/>
                      <a:pt x="89321" y="160824"/>
                    </a:cubicBezTo>
                    <a:lnTo>
                      <a:pt x="89523" y="164537"/>
                    </a:lnTo>
                    <a:cubicBezTo>
                      <a:pt x="90671" y="186412"/>
                      <a:pt x="91886" y="208421"/>
                      <a:pt x="94654" y="229688"/>
                    </a:cubicBezTo>
                    <a:lnTo>
                      <a:pt x="94789" y="230633"/>
                    </a:lnTo>
                    <a:cubicBezTo>
                      <a:pt x="97355" y="216388"/>
                      <a:pt x="100123" y="187694"/>
                      <a:pt x="100123" y="130375"/>
                    </a:cubicBezTo>
                    <a:cubicBezTo>
                      <a:pt x="99853" y="87301"/>
                      <a:pt x="100866" y="13441"/>
                      <a:pt x="111195" y="3112"/>
                    </a:cubicBezTo>
                    <a:cubicBezTo>
                      <a:pt x="112073" y="2234"/>
                      <a:pt x="113018" y="1559"/>
                      <a:pt x="114098" y="1154"/>
                    </a:cubicBezTo>
                    <a:cubicBezTo>
                      <a:pt x="115719" y="73"/>
                      <a:pt x="117744" y="-264"/>
                      <a:pt x="119702" y="208"/>
                    </a:cubicBezTo>
                    <a:cubicBezTo>
                      <a:pt x="126116" y="1694"/>
                      <a:pt x="131584" y="3044"/>
                      <a:pt x="131584" y="130443"/>
                    </a:cubicBezTo>
                    <a:cubicBezTo>
                      <a:pt x="131584" y="190192"/>
                      <a:pt x="133272" y="254465"/>
                      <a:pt x="136310" y="288627"/>
                    </a:cubicBezTo>
                    <a:cubicBezTo>
                      <a:pt x="138741" y="265335"/>
                      <a:pt x="141104" y="219898"/>
                      <a:pt x="141104" y="131388"/>
                    </a:cubicBezTo>
                    <a:cubicBezTo>
                      <a:pt x="141104" y="71301"/>
                      <a:pt x="149813" y="64752"/>
                      <a:pt x="155349" y="64077"/>
                    </a:cubicBezTo>
                    <a:cubicBezTo>
                      <a:pt x="157240" y="63334"/>
                      <a:pt x="159535" y="63131"/>
                      <a:pt x="161898" y="64077"/>
                    </a:cubicBezTo>
                    <a:cubicBezTo>
                      <a:pt x="167907" y="66507"/>
                      <a:pt x="174321" y="74001"/>
                      <a:pt x="174321" y="132333"/>
                    </a:cubicBezTo>
                    <a:cubicBezTo>
                      <a:pt x="175873" y="161972"/>
                      <a:pt x="178169" y="193771"/>
                      <a:pt x="180464" y="216320"/>
                    </a:cubicBezTo>
                    <a:cubicBezTo>
                      <a:pt x="180802" y="212404"/>
                      <a:pt x="181275" y="206598"/>
                      <a:pt x="181747" y="199644"/>
                    </a:cubicBezTo>
                    <a:cubicBezTo>
                      <a:pt x="187891" y="119438"/>
                      <a:pt x="189309" y="118290"/>
                      <a:pt x="192684" y="115522"/>
                    </a:cubicBezTo>
                    <a:cubicBezTo>
                      <a:pt x="194102" y="114374"/>
                      <a:pt x="196128" y="113767"/>
                      <a:pt x="197950" y="113902"/>
                    </a:cubicBezTo>
                    <a:cubicBezTo>
                      <a:pt x="204769" y="114644"/>
                      <a:pt x="205242" y="118425"/>
                      <a:pt x="208685" y="147794"/>
                    </a:cubicBezTo>
                    <a:cubicBezTo>
                      <a:pt x="210508" y="163052"/>
                      <a:pt x="214019" y="192825"/>
                      <a:pt x="218002" y="203222"/>
                    </a:cubicBezTo>
                    <a:cubicBezTo>
                      <a:pt x="220027" y="198969"/>
                      <a:pt x="222053" y="189720"/>
                      <a:pt x="223876" y="175542"/>
                    </a:cubicBezTo>
                    <a:cubicBezTo>
                      <a:pt x="224618" y="169803"/>
                      <a:pt x="225024" y="167170"/>
                      <a:pt x="225699" y="165347"/>
                    </a:cubicBezTo>
                    <a:cubicBezTo>
                      <a:pt x="228737" y="157381"/>
                      <a:pt x="234003" y="155828"/>
                      <a:pt x="236838" y="155625"/>
                    </a:cubicBezTo>
                    <a:cubicBezTo>
                      <a:pt x="242172" y="155220"/>
                      <a:pt x="246966" y="158528"/>
                      <a:pt x="250341" y="164537"/>
                    </a:cubicBezTo>
                    <a:cubicBezTo>
                      <a:pt x="250746" y="165280"/>
                      <a:pt x="251016" y="166090"/>
                      <a:pt x="251151" y="166900"/>
                    </a:cubicBezTo>
                    <a:cubicBezTo>
                      <a:pt x="252029" y="173179"/>
                      <a:pt x="255000" y="179390"/>
                      <a:pt x="256620" y="179390"/>
                    </a:cubicBezTo>
                    <a:lnTo>
                      <a:pt x="314614" y="179390"/>
                    </a:lnTo>
                    <a:cubicBezTo>
                      <a:pt x="318328" y="179390"/>
                      <a:pt x="321366" y="182361"/>
                      <a:pt x="321366" y="186141"/>
                    </a:cubicBezTo>
                    <a:cubicBezTo>
                      <a:pt x="321366" y="189922"/>
                      <a:pt x="318328" y="192893"/>
                      <a:pt x="314614" y="192893"/>
                    </a:cubicBezTo>
                    <a:lnTo>
                      <a:pt x="257295" y="192893"/>
                    </a:lnTo>
                    <a:cubicBezTo>
                      <a:pt x="246290" y="193973"/>
                      <a:pt x="240214" y="182361"/>
                      <a:pt x="238189" y="171221"/>
                    </a:cubicBezTo>
                    <a:cubicBezTo>
                      <a:pt x="237919" y="172639"/>
                      <a:pt x="237649" y="175204"/>
                      <a:pt x="237378" y="177297"/>
                    </a:cubicBezTo>
                    <a:cubicBezTo>
                      <a:pt x="235083" y="194851"/>
                      <a:pt x="231910" y="218886"/>
                      <a:pt x="217192" y="218886"/>
                    </a:cubicBezTo>
                    <a:lnTo>
                      <a:pt x="217192" y="218886"/>
                    </a:lnTo>
                    <a:cubicBezTo>
                      <a:pt x="207065" y="218886"/>
                      <a:pt x="202879" y="206598"/>
                      <a:pt x="197883" y="169196"/>
                    </a:cubicBezTo>
                    <a:cubicBezTo>
                      <a:pt x="196870" y="181145"/>
                      <a:pt x="195993" y="192758"/>
                      <a:pt x="195385" y="200589"/>
                    </a:cubicBezTo>
                    <a:cubicBezTo>
                      <a:pt x="194642" y="209839"/>
                      <a:pt x="194102" y="217130"/>
                      <a:pt x="193765" y="220574"/>
                    </a:cubicBezTo>
                    <a:cubicBezTo>
                      <a:pt x="190186" y="256896"/>
                      <a:pt x="184110" y="256896"/>
                      <a:pt x="180127" y="256896"/>
                    </a:cubicBezTo>
                    <a:cubicBezTo>
                      <a:pt x="172835" y="256896"/>
                      <a:pt x="167569" y="256896"/>
                      <a:pt x="161020" y="132603"/>
                    </a:cubicBezTo>
                    <a:cubicBezTo>
                      <a:pt x="161020" y="105395"/>
                      <a:pt x="159535" y="91015"/>
                      <a:pt x="158117" y="83521"/>
                    </a:cubicBezTo>
                    <a:cubicBezTo>
                      <a:pt x="156092" y="94255"/>
                      <a:pt x="154809" y="114104"/>
                      <a:pt x="154809" y="131320"/>
                    </a:cubicBezTo>
                    <a:cubicBezTo>
                      <a:pt x="154809" y="316848"/>
                      <a:pt x="144817" y="321102"/>
                      <a:pt x="139416" y="323397"/>
                    </a:cubicBezTo>
                    <a:cubicBezTo>
                      <a:pt x="138471" y="323802"/>
                      <a:pt x="137458" y="324005"/>
                      <a:pt x="136445" y="324005"/>
                    </a:cubicBezTo>
                    <a:close/>
                    <a:moveTo>
                      <a:pt x="96882" y="244068"/>
                    </a:moveTo>
                    <a:lnTo>
                      <a:pt x="96882" y="244068"/>
                    </a:lnTo>
                    <a:close/>
                    <a:moveTo>
                      <a:pt x="96882" y="244068"/>
                    </a:moveTo>
                    <a:lnTo>
                      <a:pt x="96882" y="244068"/>
                    </a:lnTo>
                    <a:close/>
                    <a:moveTo>
                      <a:pt x="96882" y="244068"/>
                    </a:moveTo>
                    <a:lnTo>
                      <a:pt x="96882" y="244068"/>
                    </a:lnTo>
                    <a:close/>
                    <a:moveTo>
                      <a:pt x="96882" y="244068"/>
                    </a:moveTo>
                    <a:lnTo>
                      <a:pt x="96882" y="244068"/>
                    </a:lnTo>
                    <a:close/>
                  </a:path>
                </a:pathLst>
              </a:custGeom>
              <a:solidFill>
                <a:srgbClr val="009CD6"/>
              </a:solidFill>
              <a:ln w="67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6AAD69A-420E-57DB-1948-B44A805157A7}"/>
                  </a:ext>
                </a:extLst>
              </p:cNvPr>
              <p:cNvGrpSpPr/>
              <p:nvPr/>
            </p:nvGrpSpPr>
            <p:grpSpPr>
              <a:xfrm>
                <a:off x="565547" y="6684019"/>
                <a:ext cx="175485" cy="217957"/>
                <a:chOff x="1973227" y="4071604"/>
                <a:chExt cx="290285" cy="36054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AB22163-92FB-A6FB-F7B7-D319A7176670}"/>
                    </a:ext>
                  </a:extLst>
                </p:cNvPr>
                <p:cNvGrpSpPr/>
                <p:nvPr/>
              </p:nvGrpSpPr>
              <p:grpSpPr>
                <a:xfrm>
                  <a:off x="2072228" y="4071604"/>
                  <a:ext cx="161499" cy="310824"/>
                  <a:chOff x="2072228" y="4071604"/>
                  <a:chExt cx="161499" cy="310824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593F29D-137A-180D-E1EC-843D09338B35}"/>
                      </a:ext>
                    </a:extLst>
                  </p:cNvPr>
                  <p:cNvGrpSpPr/>
                  <p:nvPr/>
                </p:nvGrpSpPr>
                <p:grpSpPr>
                  <a:xfrm>
                    <a:off x="2072228" y="4071604"/>
                    <a:ext cx="161499" cy="276805"/>
                    <a:chOff x="2884936" y="3887264"/>
                    <a:chExt cx="189113" cy="324132"/>
                  </a:xfrm>
                </p:grpSpPr>
                <p:grpSp>
                  <p:nvGrpSpPr>
                    <p:cNvPr id="31" name="Graphic 9">
                      <a:extLst>
                        <a:ext uri="{FF2B5EF4-FFF2-40B4-BE49-F238E27FC236}">
                          <a16:creationId xmlns:a16="http://schemas.microsoft.com/office/drawing/2014/main" id="{7FD612B1-4E0C-C2FA-51DC-E8D3827563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84936" y="3887264"/>
                      <a:ext cx="189113" cy="324132"/>
                      <a:chOff x="8599936" y="2972864"/>
                      <a:chExt cx="189113" cy="324132"/>
                    </a:xfrm>
                    <a:solidFill>
                      <a:srgbClr val="009CD6"/>
                    </a:solidFill>
                  </p:grpSpPr>
                  <p:sp>
                    <p:nvSpPr>
                      <p:cNvPr id="36" name="Freeform: Shape 35">
                        <a:extLst>
                          <a:ext uri="{FF2B5EF4-FFF2-40B4-BE49-F238E27FC236}">
                            <a16:creationId xmlns:a16="http://schemas.microsoft.com/office/drawing/2014/main" id="{7D77590E-9A8C-C6FA-CE00-D24A6390AA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99943" y="2972864"/>
                        <a:ext cx="189106" cy="324132"/>
                      </a:xfrm>
                      <a:custGeom>
                        <a:avLst/>
                        <a:gdLst>
                          <a:gd name="connsiteX0" fmla="*/ 170877 w 189106"/>
                          <a:gd name="connsiteY0" fmla="*/ 324134 h 324133"/>
                          <a:gd name="connsiteX1" fmla="*/ 18229 w 189106"/>
                          <a:gd name="connsiteY1" fmla="*/ 324134 h 324133"/>
                          <a:gd name="connsiteX2" fmla="*/ 0 w 189106"/>
                          <a:gd name="connsiteY2" fmla="*/ 305905 h 324133"/>
                          <a:gd name="connsiteX3" fmla="*/ 0 w 189106"/>
                          <a:gd name="connsiteY3" fmla="*/ 18229 h 324133"/>
                          <a:gd name="connsiteX4" fmla="*/ 18229 w 189106"/>
                          <a:gd name="connsiteY4" fmla="*/ 0 h 324133"/>
                          <a:gd name="connsiteX5" fmla="*/ 170877 w 189106"/>
                          <a:gd name="connsiteY5" fmla="*/ 0 h 324133"/>
                          <a:gd name="connsiteX6" fmla="*/ 189106 w 189106"/>
                          <a:gd name="connsiteY6" fmla="*/ 18229 h 324133"/>
                          <a:gd name="connsiteX7" fmla="*/ 189106 w 189106"/>
                          <a:gd name="connsiteY7" fmla="*/ 305905 h 324133"/>
                          <a:gd name="connsiteX8" fmla="*/ 170877 w 189106"/>
                          <a:gd name="connsiteY8" fmla="*/ 324134 h 324133"/>
                          <a:gd name="connsiteX9" fmla="*/ 18229 w 189106"/>
                          <a:gd name="connsiteY9" fmla="*/ 13570 h 324133"/>
                          <a:gd name="connsiteX10" fmla="*/ 13503 w 189106"/>
                          <a:gd name="connsiteY10" fmla="*/ 18296 h 324133"/>
                          <a:gd name="connsiteX11" fmla="*/ 13503 w 189106"/>
                          <a:gd name="connsiteY11" fmla="*/ 305972 h 324133"/>
                          <a:gd name="connsiteX12" fmla="*/ 18229 w 189106"/>
                          <a:gd name="connsiteY12" fmla="*/ 310698 h 324133"/>
                          <a:gd name="connsiteX13" fmla="*/ 170877 w 189106"/>
                          <a:gd name="connsiteY13" fmla="*/ 310698 h 324133"/>
                          <a:gd name="connsiteX14" fmla="*/ 175603 w 189106"/>
                          <a:gd name="connsiteY14" fmla="*/ 305972 h 324133"/>
                          <a:gd name="connsiteX15" fmla="*/ 175603 w 189106"/>
                          <a:gd name="connsiteY15" fmla="*/ 18296 h 324133"/>
                          <a:gd name="connsiteX16" fmla="*/ 170877 w 189106"/>
                          <a:gd name="connsiteY16" fmla="*/ 13570 h 324133"/>
                          <a:gd name="connsiteX17" fmla="*/ 18229 w 189106"/>
                          <a:gd name="connsiteY17" fmla="*/ 13570 h 324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189106" h="324133">
                            <a:moveTo>
                              <a:pt x="170877" y="324134"/>
                            </a:moveTo>
                            <a:lnTo>
                              <a:pt x="18229" y="324134"/>
                            </a:lnTo>
                            <a:cubicBezTo>
                              <a:pt x="8169" y="324134"/>
                              <a:pt x="0" y="315965"/>
                              <a:pt x="0" y="305905"/>
                            </a:cubicBezTo>
                            <a:lnTo>
                              <a:pt x="0" y="18229"/>
                            </a:lnTo>
                            <a:cubicBezTo>
                              <a:pt x="0" y="8169"/>
                              <a:pt x="8169" y="0"/>
                              <a:pt x="18229" y="0"/>
                            </a:cubicBezTo>
                            <a:lnTo>
                              <a:pt x="170877" y="0"/>
                            </a:lnTo>
                            <a:cubicBezTo>
                              <a:pt x="180937" y="0"/>
                              <a:pt x="189106" y="8169"/>
                              <a:pt x="189106" y="18229"/>
                            </a:cubicBezTo>
                            <a:lnTo>
                              <a:pt x="189106" y="305905"/>
                            </a:lnTo>
                            <a:cubicBezTo>
                              <a:pt x="189106" y="315965"/>
                              <a:pt x="180937" y="324134"/>
                              <a:pt x="170877" y="324134"/>
                            </a:cubicBezTo>
                            <a:close/>
                            <a:moveTo>
                              <a:pt x="18229" y="13570"/>
                            </a:moveTo>
                            <a:cubicBezTo>
                              <a:pt x="15663" y="13570"/>
                              <a:pt x="13503" y="15663"/>
                              <a:pt x="13503" y="18296"/>
                            </a:cubicBezTo>
                            <a:lnTo>
                              <a:pt x="13503" y="305972"/>
                            </a:lnTo>
                            <a:cubicBezTo>
                              <a:pt x="13503" y="308538"/>
                              <a:pt x="15596" y="310698"/>
                              <a:pt x="18229" y="310698"/>
                            </a:cubicBezTo>
                            <a:lnTo>
                              <a:pt x="170877" y="310698"/>
                            </a:lnTo>
                            <a:cubicBezTo>
                              <a:pt x="173443" y="310698"/>
                              <a:pt x="175603" y="308606"/>
                              <a:pt x="175603" y="305972"/>
                            </a:cubicBezTo>
                            <a:lnTo>
                              <a:pt x="175603" y="18296"/>
                            </a:lnTo>
                            <a:cubicBezTo>
                              <a:pt x="175603" y="15731"/>
                              <a:pt x="173443" y="13570"/>
                              <a:pt x="170877" y="13570"/>
                            </a:cubicBezTo>
                            <a:lnTo>
                              <a:pt x="18229" y="13570"/>
                            </a:lnTo>
                            <a:close/>
                          </a:path>
                        </a:pathLst>
                      </a:custGeom>
                      <a:solidFill>
                        <a:srgbClr val="009CD6"/>
                      </a:solidFill>
                      <a:ln w="674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7" name="Freeform: Shape 36">
                        <a:extLst>
                          <a:ext uri="{FF2B5EF4-FFF2-40B4-BE49-F238E27FC236}">
                            <a16:creationId xmlns:a16="http://schemas.microsoft.com/office/drawing/2014/main" id="{51A2969B-C665-605B-2379-C6903F938B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99936" y="3215979"/>
                        <a:ext cx="189038" cy="13502"/>
                      </a:xfrm>
                      <a:custGeom>
                        <a:avLst/>
                        <a:gdLst>
                          <a:gd name="connsiteX0" fmla="*/ 182287 w 189038"/>
                          <a:gd name="connsiteY0" fmla="*/ 13503 h 13502"/>
                          <a:gd name="connsiteX1" fmla="*/ 6751 w 189038"/>
                          <a:gd name="connsiteY1" fmla="*/ 13503 h 13502"/>
                          <a:gd name="connsiteX2" fmla="*/ 0 w 189038"/>
                          <a:gd name="connsiteY2" fmla="*/ 6751 h 13502"/>
                          <a:gd name="connsiteX3" fmla="*/ 6751 w 189038"/>
                          <a:gd name="connsiteY3" fmla="*/ 0 h 13502"/>
                          <a:gd name="connsiteX4" fmla="*/ 182287 w 189038"/>
                          <a:gd name="connsiteY4" fmla="*/ 0 h 13502"/>
                          <a:gd name="connsiteX5" fmla="*/ 189039 w 189038"/>
                          <a:gd name="connsiteY5" fmla="*/ 6751 h 13502"/>
                          <a:gd name="connsiteX6" fmla="*/ 182287 w 189038"/>
                          <a:gd name="connsiteY6" fmla="*/ 13503 h 135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9038" h="13502">
                            <a:moveTo>
                              <a:pt x="182287" y="13503"/>
                            </a:moveTo>
                            <a:lnTo>
                              <a:pt x="6751" y="13503"/>
                            </a:lnTo>
                            <a:cubicBezTo>
                              <a:pt x="3038" y="13503"/>
                              <a:pt x="0" y="10465"/>
                              <a:pt x="0" y="6751"/>
                            </a:cubicBezTo>
                            <a:cubicBezTo>
                              <a:pt x="0" y="3038"/>
                              <a:pt x="3038" y="0"/>
                              <a:pt x="6751" y="0"/>
                            </a:cubicBezTo>
                            <a:lnTo>
                              <a:pt x="182287" y="0"/>
                            </a:lnTo>
                            <a:cubicBezTo>
                              <a:pt x="186001" y="0"/>
                              <a:pt x="189039" y="3038"/>
                              <a:pt x="189039" y="6751"/>
                            </a:cubicBezTo>
                            <a:cubicBezTo>
                              <a:pt x="189039" y="10465"/>
                              <a:pt x="186001" y="13503"/>
                              <a:pt x="182287" y="13503"/>
                            </a:cubicBezTo>
                            <a:close/>
                          </a:path>
                        </a:pathLst>
                      </a:custGeom>
                      <a:solidFill>
                        <a:srgbClr val="009CD6"/>
                      </a:solidFill>
                      <a:ln w="6746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2" name="Freeform: Shape 31">
                      <a:extLst>
                        <a:ext uri="{FF2B5EF4-FFF2-40B4-BE49-F238E27FC236}">
                          <a16:creationId xmlns:a16="http://schemas.microsoft.com/office/drawing/2014/main" id="{6E1C8CCB-5438-1DE7-E0FF-EFD3768E95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05185" y="3934589"/>
                      <a:ext cx="67513" cy="67513"/>
                    </a:xfrm>
                    <a:custGeom>
                      <a:avLst/>
                      <a:gdLst>
                        <a:gd name="connsiteX0" fmla="*/ 35310 w 67513"/>
                        <a:gd name="connsiteY0" fmla="*/ 67514 h 67513"/>
                        <a:gd name="connsiteX1" fmla="*/ 32204 w 67513"/>
                        <a:gd name="connsiteY1" fmla="*/ 67514 h 67513"/>
                        <a:gd name="connsiteX2" fmla="*/ 0 w 67513"/>
                        <a:gd name="connsiteY2" fmla="*/ 35310 h 67513"/>
                        <a:gd name="connsiteX3" fmla="*/ 0 w 67513"/>
                        <a:gd name="connsiteY3" fmla="*/ 32204 h 67513"/>
                        <a:gd name="connsiteX4" fmla="*/ 32204 w 67513"/>
                        <a:gd name="connsiteY4" fmla="*/ 0 h 67513"/>
                        <a:gd name="connsiteX5" fmla="*/ 35310 w 67513"/>
                        <a:gd name="connsiteY5" fmla="*/ 0 h 67513"/>
                        <a:gd name="connsiteX6" fmla="*/ 67514 w 67513"/>
                        <a:gd name="connsiteY6" fmla="*/ 32204 h 67513"/>
                        <a:gd name="connsiteX7" fmla="*/ 67514 w 67513"/>
                        <a:gd name="connsiteY7" fmla="*/ 35310 h 67513"/>
                        <a:gd name="connsiteX8" fmla="*/ 35310 w 67513"/>
                        <a:gd name="connsiteY8" fmla="*/ 67514 h 67513"/>
                        <a:gd name="connsiteX9" fmla="*/ 32204 w 67513"/>
                        <a:gd name="connsiteY9" fmla="*/ 13503 h 67513"/>
                        <a:gd name="connsiteX10" fmla="*/ 13503 w 67513"/>
                        <a:gd name="connsiteY10" fmla="*/ 32204 h 67513"/>
                        <a:gd name="connsiteX11" fmla="*/ 13503 w 67513"/>
                        <a:gd name="connsiteY11" fmla="*/ 35310 h 67513"/>
                        <a:gd name="connsiteX12" fmla="*/ 32204 w 67513"/>
                        <a:gd name="connsiteY12" fmla="*/ 54011 h 67513"/>
                        <a:gd name="connsiteX13" fmla="*/ 35310 w 67513"/>
                        <a:gd name="connsiteY13" fmla="*/ 54011 h 67513"/>
                        <a:gd name="connsiteX14" fmla="*/ 54011 w 67513"/>
                        <a:gd name="connsiteY14" fmla="*/ 35310 h 67513"/>
                        <a:gd name="connsiteX15" fmla="*/ 54011 w 67513"/>
                        <a:gd name="connsiteY15" fmla="*/ 32204 h 67513"/>
                        <a:gd name="connsiteX16" fmla="*/ 35310 w 67513"/>
                        <a:gd name="connsiteY16" fmla="*/ 13503 h 67513"/>
                        <a:gd name="connsiteX17" fmla="*/ 32204 w 67513"/>
                        <a:gd name="connsiteY17" fmla="*/ 13503 h 675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67513" h="67513">
                          <a:moveTo>
                            <a:pt x="35310" y="67514"/>
                          </a:moveTo>
                          <a:lnTo>
                            <a:pt x="32204" y="67514"/>
                          </a:lnTo>
                          <a:cubicBezTo>
                            <a:pt x="14448" y="67514"/>
                            <a:pt x="0" y="53066"/>
                            <a:pt x="0" y="35310"/>
                          </a:cubicBezTo>
                          <a:lnTo>
                            <a:pt x="0" y="32204"/>
                          </a:lnTo>
                          <a:cubicBezTo>
                            <a:pt x="0" y="14448"/>
                            <a:pt x="14448" y="0"/>
                            <a:pt x="32204" y="0"/>
                          </a:cubicBezTo>
                          <a:lnTo>
                            <a:pt x="35310" y="0"/>
                          </a:lnTo>
                          <a:cubicBezTo>
                            <a:pt x="53066" y="0"/>
                            <a:pt x="67514" y="14448"/>
                            <a:pt x="67514" y="32204"/>
                          </a:cubicBezTo>
                          <a:lnTo>
                            <a:pt x="67514" y="35310"/>
                          </a:lnTo>
                          <a:cubicBezTo>
                            <a:pt x="67514" y="53066"/>
                            <a:pt x="53066" y="67514"/>
                            <a:pt x="35310" y="67514"/>
                          </a:cubicBezTo>
                          <a:close/>
                          <a:moveTo>
                            <a:pt x="32204" y="13503"/>
                          </a:moveTo>
                          <a:cubicBezTo>
                            <a:pt x="21874" y="13503"/>
                            <a:pt x="13503" y="21875"/>
                            <a:pt x="13503" y="32204"/>
                          </a:cubicBezTo>
                          <a:lnTo>
                            <a:pt x="13503" y="35310"/>
                          </a:lnTo>
                          <a:cubicBezTo>
                            <a:pt x="13503" y="45639"/>
                            <a:pt x="21874" y="54011"/>
                            <a:pt x="32204" y="54011"/>
                          </a:cubicBezTo>
                          <a:lnTo>
                            <a:pt x="35310" y="54011"/>
                          </a:lnTo>
                          <a:cubicBezTo>
                            <a:pt x="45639" y="54011"/>
                            <a:pt x="54011" y="45639"/>
                            <a:pt x="54011" y="35310"/>
                          </a:cubicBezTo>
                          <a:lnTo>
                            <a:pt x="54011" y="32204"/>
                          </a:lnTo>
                          <a:cubicBezTo>
                            <a:pt x="54011" y="21875"/>
                            <a:pt x="45639" y="13503"/>
                            <a:pt x="35310" y="13503"/>
                          </a:cubicBezTo>
                          <a:lnTo>
                            <a:pt x="32204" y="13503"/>
                          </a:ln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163D28F7-4B52-CED0-635D-9612D94C9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6276" y="3934994"/>
                      <a:ext cx="67446" cy="67108"/>
                    </a:xfrm>
                    <a:custGeom>
                      <a:avLst/>
                      <a:gdLst>
                        <a:gd name="connsiteX0" fmla="*/ 52121 w 67446"/>
                        <a:gd name="connsiteY0" fmla="*/ 67109 h 67108"/>
                        <a:gd name="connsiteX1" fmla="*/ 15326 w 67446"/>
                        <a:gd name="connsiteY1" fmla="*/ 67109 h 67108"/>
                        <a:gd name="connsiteX2" fmla="*/ 0 w 67446"/>
                        <a:gd name="connsiteY2" fmla="*/ 51783 h 67108"/>
                        <a:gd name="connsiteX3" fmla="*/ 0 w 67446"/>
                        <a:gd name="connsiteY3" fmla="*/ 15326 h 67108"/>
                        <a:gd name="connsiteX4" fmla="*/ 15326 w 67446"/>
                        <a:gd name="connsiteY4" fmla="*/ 0 h 67108"/>
                        <a:gd name="connsiteX5" fmla="*/ 52121 w 67446"/>
                        <a:gd name="connsiteY5" fmla="*/ 0 h 67108"/>
                        <a:gd name="connsiteX6" fmla="*/ 67446 w 67446"/>
                        <a:gd name="connsiteY6" fmla="*/ 15326 h 67108"/>
                        <a:gd name="connsiteX7" fmla="*/ 67446 w 67446"/>
                        <a:gd name="connsiteY7" fmla="*/ 51783 h 67108"/>
                        <a:gd name="connsiteX8" fmla="*/ 52121 w 67446"/>
                        <a:gd name="connsiteY8" fmla="*/ 67109 h 67108"/>
                        <a:gd name="connsiteX9" fmla="*/ 15326 w 67446"/>
                        <a:gd name="connsiteY9" fmla="*/ 13435 h 67108"/>
                        <a:gd name="connsiteX10" fmla="*/ 13503 w 67446"/>
                        <a:gd name="connsiteY10" fmla="*/ 15258 h 67108"/>
                        <a:gd name="connsiteX11" fmla="*/ 13503 w 67446"/>
                        <a:gd name="connsiteY11" fmla="*/ 51716 h 67108"/>
                        <a:gd name="connsiteX12" fmla="*/ 15326 w 67446"/>
                        <a:gd name="connsiteY12" fmla="*/ 53538 h 67108"/>
                        <a:gd name="connsiteX13" fmla="*/ 52121 w 67446"/>
                        <a:gd name="connsiteY13" fmla="*/ 53538 h 67108"/>
                        <a:gd name="connsiteX14" fmla="*/ 53944 w 67446"/>
                        <a:gd name="connsiteY14" fmla="*/ 51716 h 67108"/>
                        <a:gd name="connsiteX15" fmla="*/ 53944 w 67446"/>
                        <a:gd name="connsiteY15" fmla="*/ 15258 h 67108"/>
                        <a:gd name="connsiteX16" fmla="*/ 52121 w 67446"/>
                        <a:gd name="connsiteY16" fmla="*/ 13435 h 67108"/>
                        <a:gd name="connsiteX17" fmla="*/ 15326 w 67446"/>
                        <a:gd name="connsiteY17" fmla="*/ 13435 h 671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67446" h="67108">
                          <a:moveTo>
                            <a:pt x="52121" y="67109"/>
                          </a:moveTo>
                          <a:lnTo>
                            <a:pt x="15326" y="67109"/>
                          </a:lnTo>
                          <a:cubicBezTo>
                            <a:pt x="6886" y="67109"/>
                            <a:pt x="0" y="60222"/>
                            <a:pt x="0" y="51783"/>
                          </a:cubicBezTo>
                          <a:lnTo>
                            <a:pt x="0" y="15326"/>
                          </a:lnTo>
                          <a:cubicBezTo>
                            <a:pt x="0" y="6886"/>
                            <a:pt x="6886" y="0"/>
                            <a:pt x="15326" y="0"/>
                          </a:cubicBezTo>
                          <a:lnTo>
                            <a:pt x="52121" y="0"/>
                          </a:lnTo>
                          <a:cubicBezTo>
                            <a:pt x="60560" y="0"/>
                            <a:pt x="67446" y="6886"/>
                            <a:pt x="67446" y="15326"/>
                          </a:cubicBezTo>
                          <a:lnTo>
                            <a:pt x="67446" y="51783"/>
                          </a:lnTo>
                          <a:cubicBezTo>
                            <a:pt x="67446" y="60222"/>
                            <a:pt x="60560" y="67109"/>
                            <a:pt x="52121" y="67109"/>
                          </a:cubicBezTo>
                          <a:close/>
                          <a:moveTo>
                            <a:pt x="15326" y="13435"/>
                          </a:moveTo>
                          <a:cubicBezTo>
                            <a:pt x="14313" y="13435"/>
                            <a:pt x="13503" y="14245"/>
                            <a:pt x="13503" y="15258"/>
                          </a:cubicBezTo>
                          <a:lnTo>
                            <a:pt x="13503" y="51716"/>
                          </a:lnTo>
                          <a:cubicBezTo>
                            <a:pt x="13503" y="52728"/>
                            <a:pt x="14313" y="53538"/>
                            <a:pt x="15326" y="53538"/>
                          </a:cubicBezTo>
                          <a:lnTo>
                            <a:pt x="52121" y="53538"/>
                          </a:lnTo>
                          <a:cubicBezTo>
                            <a:pt x="53133" y="53538"/>
                            <a:pt x="53944" y="52728"/>
                            <a:pt x="53944" y="51716"/>
                          </a:cubicBezTo>
                          <a:lnTo>
                            <a:pt x="53944" y="15258"/>
                          </a:lnTo>
                          <a:cubicBezTo>
                            <a:pt x="53944" y="14245"/>
                            <a:pt x="53066" y="13435"/>
                            <a:pt x="52121" y="13435"/>
                          </a:cubicBezTo>
                          <a:lnTo>
                            <a:pt x="15326" y="13435"/>
                          </a:ln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id="{3A3F4F9A-0F55-7265-2C74-7D0A9773B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05228" y="4035303"/>
                      <a:ext cx="75227" cy="68070"/>
                    </a:xfrm>
                    <a:custGeom>
                      <a:avLst/>
                      <a:gdLst>
                        <a:gd name="connsiteX0" fmla="*/ 68493 w 75227"/>
                        <a:gd name="connsiteY0" fmla="*/ 68071 h 68070"/>
                        <a:gd name="connsiteX1" fmla="*/ 6718 w 75227"/>
                        <a:gd name="connsiteY1" fmla="*/ 68071 h 68070"/>
                        <a:gd name="connsiteX2" fmla="*/ 911 w 75227"/>
                        <a:gd name="connsiteY2" fmla="*/ 64695 h 68070"/>
                        <a:gd name="connsiteX3" fmla="*/ 911 w 75227"/>
                        <a:gd name="connsiteY3" fmla="*/ 57944 h 68070"/>
                        <a:gd name="connsiteX4" fmla="*/ 31765 w 75227"/>
                        <a:gd name="connsiteY4" fmla="*/ 3190 h 68070"/>
                        <a:gd name="connsiteX5" fmla="*/ 43513 w 75227"/>
                        <a:gd name="connsiteY5" fmla="*/ 3190 h 68070"/>
                        <a:gd name="connsiteX6" fmla="*/ 74366 w 75227"/>
                        <a:gd name="connsiteY6" fmla="*/ 57944 h 68070"/>
                        <a:gd name="connsiteX7" fmla="*/ 74366 w 75227"/>
                        <a:gd name="connsiteY7" fmla="*/ 64695 h 68070"/>
                        <a:gd name="connsiteX8" fmla="*/ 68560 w 75227"/>
                        <a:gd name="connsiteY8" fmla="*/ 68071 h 68070"/>
                        <a:gd name="connsiteX9" fmla="*/ 18330 w 75227"/>
                        <a:gd name="connsiteY9" fmla="*/ 54568 h 68070"/>
                        <a:gd name="connsiteX10" fmla="*/ 56948 w 75227"/>
                        <a:gd name="connsiteY10" fmla="*/ 54568 h 68070"/>
                        <a:gd name="connsiteX11" fmla="*/ 37639 w 75227"/>
                        <a:gd name="connsiteY11" fmla="*/ 20339 h 68070"/>
                        <a:gd name="connsiteX12" fmla="*/ 18330 w 75227"/>
                        <a:gd name="connsiteY12" fmla="*/ 54568 h 680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75227" h="68070">
                          <a:moveTo>
                            <a:pt x="68493" y="68071"/>
                          </a:moveTo>
                          <a:lnTo>
                            <a:pt x="6718" y="68071"/>
                          </a:lnTo>
                          <a:cubicBezTo>
                            <a:pt x="4287" y="68071"/>
                            <a:pt x="2127" y="66788"/>
                            <a:pt x="911" y="64695"/>
                          </a:cubicBezTo>
                          <a:cubicBezTo>
                            <a:pt x="-304" y="62602"/>
                            <a:pt x="-304" y="60037"/>
                            <a:pt x="911" y="57944"/>
                          </a:cubicBezTo>
                          <a:lnTo>
                            <a:pt x="31765" y="3190"/>
                          </a:lnTo>
                          <a:cubicBezTo>
                            <a:pt x="34128" y="-1063"/>
                            <a:pt x="41150" y="-1063"/>
                            <a:pt x="43513" y="3190"/>
                          </a:cubicBezTo>
                          <a:lnTo>
                            <a:pt x="74366" y="57944"/>
                          </a:lnTo>
                          <a:cubicBezTo>
                            <a:pt x="75514" y="60037"/>
                            <a:pt x="75514" y="62602"/>
                            <a:pt x="74366" y="64695"/>
                          </a:cubicBezTo>
                          <a:cubicBezTo>
                            <a:pt x="73151" y="66788"/>
                            <a:pt x="70923" y="68071"/>
                            <a:pt x="68560" y="68071"/>
                          </a:cubicBezTo>
                          <a:close/>
                          <a:moveTo>
                            <a:pt x="18330" y="54568"/>
                          </a:moveTo>
                          <a:lnTo>
                            <a:pt x="56948" y="54568"/>
                          </a:lnTo>
                          <a:lnTo>
                            <a:pt x="37639" y="20339"/>
                          </a:lnTo>
                          <a:lnTo>
                            <a:pt x="18330" y="54568"/>
                          </a:ln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5" name="Freeform: Shape 34">
                      <a:extLst>
                        <a:ext uri="{FF2B5EF4-FFF2-40B4-BE49-F238E27FC236}">
                          <a16:creationId xmlns:a16="http://schemas.microsoft.com/office/drawing/2014/main" id="{16731622-14FF-19BB-C6B4-E914AEA123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79430" y="4035929"/>
                      <a:ext cx="74332" cy="66635"/>
                    </a:xfrm>
                    <a:custGeom>
                      <a:avLst/>
                      <a:gdLst>
                        <a:gd name="connsiteX0" fmla="*/ 52357 w 74332"/>
                        <a:gd name="connsiteY0" fmla="*/ 66636 h 66636"/>
                        <a:gd name="connsiteX1" fmla="*/ 21976 w 74332"/>
                        <a:gd name="connsiteY1" fmla="*/ 66636 h 66636"/>
                        <a:gd name="connsiteX2" fmla="*/ 16102 w 74332"/>
                        <a:gd name="connsiteY2" fmla="*/ 63261 h 66636"/>
                        <a:gd name="connsiteX3" fmla="*/ 911 w 74332"/>
                        <a:gd name="connsiteY3" fmla="*/ 36660 h 66636"/>
                        <a:gd name="connsiteX4" fmla="*/ 911 w 74332"/>
                        <a:gd name="connsiteY4" fmla="*/ 29976 h 66636"/>
                        <a:gd name="connsiteX5" fmla="*/ 16102 w 74332"/>
                        <a:gd name="connsiteY5" fmla="*/ 3376 h 66636"/>
                        <a:gd name="connsiteX6" fmla="*/ 21976 w 74332"/>
                        <a:gd name="connsiteY6" fmla="*/ 0 h 66636"/>
                        <a:gd name="connsiteX7" fmla="*/ 52357 w 74332"/>
                        <a:gd name="connsiteY7" fmla="*/ 0 h 66636"/>
                        <a:gd name="connsiteX8" fmla="*/ 58231 w 74332"/>
                        <a:gd name="connsiteY8" fmla="*/ 3376 h 66636"/>
                        <a:gd name="connsiteX9" fmla="*/ 73421 w 74332"/>
                        <a:gd name="connsiteY9" fmla="*/ 29976 h 66636"/>
                        <a:gd name="connsiteX10" fmla="*/ 73421 w 74332"/>
                        <a:gd name="connsiteY10" fmla="*/ 36660 h 66636"/>
                        <a:gd name="connsiteX11" fmla="*/ 58231 w 74332"/>
                        <a:gd name="connsiteY11" fmla="*/ 63261 h 66636"/>
                        <a:gd name="connsiteX12" fmla="*/ 52357 w 74332"/>
                        <a:gd name="connsiteY12" fmla="*/ 66636 h 66636"/>
                        <a:gd name="connsiteX13" fmla="*/ 25892 w 74332"/>
                        <a:gd name="connsiteY13" fmla="*/ 53133 h 66636"/>
                        <a:gd name="connsiteX14" fmla="*/ 48441 w 74332"/>
                        <a:gd name="connsiteY14" fmla="*/ 53133 h 66636"/>
                        <a:gd name="connsiteX15" fmla="*/ 59783 w 74332"/>
                        <a:gd name="connsiteY15" fmla="*/ 33284 h 66636"/>
                        <a:gd name="connsiteX16" fmla="*/ 48441 w 74332"/>
                        <a:gd name="connsiteY16" fmla="*/ 13435 h 66636"/>
                        <a:gd name="connsiteX17" fmla="*/ 25892 w 74332"/>
                        <a:gd name="connsiteY17" fmla="*/ 13435 h 66636"/>
                        <a:gd name="connsiteX18" fmla="*/ 14549 w 74332"/>
                        <a:gd name="connsiteY18" fmla="*/ 33284 h 66636"/>
                        <a:gd name="connsiteX19" fmla="*/ 25892 w 74332"/>
                        <a:gd name="connsiteY19" fmla="*/ 53133 h 666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332" h="66636">
                          <a:moveTo>
                            <a:pt x="52357" y="66636"/>
                          </a:moveTo>
                          <a:lnTo>
                            <a:pt x="21976" y="66636"/>
                          </a:lnTo>
                          <a:cubicBezTo>
                            <a:pt x="19545" y="66636"/>
                            <a:pt x="17317" y="65353"/>
                            <a:pt x="16102" y="63261"/>
                          </a:cubicBezTo>
                          <a:lnTo>
                            <a:pt x="911" y="36660"/>
                          </a:lnTo>
                          <a:cubicBezTo>
                            <a:pt x="-304" y="34567"/>
                            <a:pt x="-304" y="32069"/>
                            <a:pt x="911" y="29976"/>
                          </a:cubicBezTo>
                          <a:lnTo>
                            <a:pt x="16102" y="3376"/>
                          </a:lnTo>
                          <a:cubicBezTo>
                            <a:pt x="17317" y="1283"/>
                            <a:pt x="19545" y="0"/>
                            <a:pt x="21976" y="0"/>
                          </a:cubicBezTo>
                          <a:lnTo>
                            <a:pt x="52357" y="0"/>
                          </a:lnTo>
                          <a:cubicBezTo>
                            <a:pt x="54787" y="0"/>
                            <a:pt x="57015" y="1283"/>
                            <a:pt x="58231" y="3376"/>
                          </a:cubicBezTo>
                          <a:lnTo>
                            <a:pt x="73421" y="29976"/>
                          </a:lnTo>
                          <a:cubicBezTo>
                            <a:pt x="74637" y="32069"/>
                            <a:pt x="74637" y="34567"/>
                            <a:pt x="73421" y="36660"/>
                          </a:cubicBezTo>
                          <a:lnTo>
                            <a:pt x="58231" y="63261"/>
                          </a:lnTo>
                          <a:cubicBezTo>
                            <a:pt x="57015" y="65353"/>
                            <a:pt x="54787" y="66636"/>
                            <a:pt x="52357" y="66636"/>
                          </a:cubicBezTo>
                          <a:close/>
                          <a:moveTo>
                            <a:pt x="25892" y="53133"/>
                          </a:moveTo>
                          <a:lnTo>
                            <a:pt x="48441" y="53133"/>
                          </a:lnTo>
                          <a:lnTo>
                            <a:pt x="59783" y="33284"/>
                          </a:lnTo>
                          <a:lnTo>
                            <a:pt x="48441" y="13435"/>
                          </a:lnTo>
                          <a:lnTo>
                            <a:pt x="25892" y="13435"/>
                          </a:lnTo>
                          <a:lnTo>
                            <a:pt x="14549" y="33284"/>
                          </a:lnTo>
                          <a:lnTo>
                            <a:pt x="25892" y="53133"/>
                          </a:lnTo>
                          <a:close/>
                        </a:path>
                      </a:pathLst>
                    </a:custGeom>
                    <a:solidFill>
                      <a:srgbClr val="009CD6"/>
                    </a:solidFill>
                    <a:ln w="6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146CCB15-8F2D-069E-BEF6-1A993390B634}"/>
                      </a:ext>
                    </a:extLst>
                  </p:cNvPr>
                  <p:cNvSpPr/>
                  <p:nvPr/>
                </p:nvSpPr>
                <p:spPr>
                  <a:xfrm>
                    <a:off x="2072243" y="4313817"/>
                    <a:ext cx="144139" cy="68611"/>
                  </a:xfrm>
                  <a:prstGeom prst="rect">
                    <a:avLst/>
                  </a:prstGeom>
                  <a:solidFill>
                    <a:srgbClr val="F0F7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98DCDB9-6365-43FC-B0D1-7E1BE31294B0}"/>
                    </a:ext>
                  </a:extLst>
                </p:cNvPr>
                <p:cNvSpPr/>
                <p:nvPr/>
              </p:nvSpPr>
              <p:spPr>
                <a:xfrm>
                  <a:off x="1973227" y="4284349"/>
                  <a:ext cx="290285" cy="147795"/>
                </a:xfrm>
                <a:custGeom>
                  <a:avLst/>
                  <a:gdLst>
                    <a:gd name="connsiteX0" fmla="*/ 116259 w 290285"/>
                    <a:gd name="connsiteY0" fmla="*/ 147728 h 147795"/>
                    <a:gd name="connsiteX1" fmla="*/ 95330 w 290285"/>
                    <a:gd name="connsiteY1" fmla="*/ 143002 h 147795"/>
                    <a:gd name="connsiteX2" fmla="*/ 10937 w 290285"/>
                    <a:gd name="connsiteY2" fmla="*/ 103169 h 147795"/>
                    <a:gd name="connsiteX3" fmla="*/ 0 w 290285"/>
                    <a:gd name="connsiteY3" fmla="*/ 85886 h 147795"/>
                    <a:gd name="connsiteX4" fmla="*/ 0 w 290285"/>
                    <a:gd name="connsiteY4" fmla="*/ 19114 h 147795"/>
                    <a:gd name="connsiteX5" fmla="*/ 6211 w 290285"/>
                    <a:gd name="connsiteY5" fmla="*/ 5004 h 147795"/>
                    <a:gd name="connsiteX6" fmla="*/ 20862 w 290285"/>
                    <a:gd name="connsiteY6" fmla="*/ 76 h 147795"/>
                    <a:gd name="connsiteX7" fmla="*/ 82299 w 290285"/>
                    <a:gd name="connsiteY7" fmla="*/ 24246 h 147795"/>
                    <a:gd name="connsiteX8" fmla="*/ 133812 w 290285"/>
                    <a:gd name="connsiteY8" fmla="*/ 24246 h 147795"/>
                    <a:gd name="connsiteX9" fmla="*/ 184448 w 290285"/>
                    <a:gd name="connsiteY9" fmla="*/ 70628 h 147795"/>
                    <a:gd name="connsiteX10" fmla="*/ 247236 w 290285"/>
                    <a:gd name="connsiteY10" fmla="*/ 49091 h 147795"/>
                    <a:gd name="connsiteX11" fmla="*/ 283626 w 290285"/>
                    <a:gd name="connsiteY11" fmla="*/ 59825 h 147795"/>
                    <a:gd name="connsiteX12" fmla="*/ 289972 w 290285"/>
                    <a:gd name="connsiteY12" fmla="*/ 77581 h 147795"/>
                    <a:gd name="connsiteX13" fmla="*/ 277684 w 290285"/>
                    <a:gd name="connsiteY13" fmla="*/ 92299 h 147795"/>
                    <a:gd name="connsiteX14" fmla="*/ 133070 w 290285"/>
                    <a:gd name="connsiteY14" fmla="*/ 144825 h 147795"/>
                    <a:gd name="connsiteX15" fmla="*/ 116259 w 290285"/>
                    <a:gd name="connsiteY15" fmla="*/ 147796 h 147795"/>
                    <a:gd name="connsiteX16" fmla="*/ 19106 w 290285"/>
                    <a:gd name="connsiteY16" fmla="*/ 13511 h 147795"/>
                    <a:gd name="connsiteX17" fmla="*/ 15326 w 290285"/>
                    <a:gd name="connsiteY17" fmla="*/ 14996 h 147795"/>
                    <a:gd name="connsiteX18" fmla="*/ 13503 w 290285"/>
                    <a:gd name="connsiteY18" fmla="*/ 19182 h 147795"/>
                    <a:gd name="connsiteX19" fmla="*/ 13503 w 290285"/>
                    <a:gd name="connsiteY19" fmla="*/ 85953 h 147795"/>
                    <a:gd name="connsiteX20" fmla="*/ 16676 w 290285"/>
                    <a:gd name="connsiteY20" fmla="*/ 91017 h 147795"/>
                    <a:gd name="connsiteX21" fmla="*/ 101068 w 290285"/>
                    <a:gd name="connsiteY21" fmla="*/ 130850 h 147795"/>
                    <a:gd name="connsiteX22" fmla="*/ 128411 w 290285"/>
                    <a:gd name="connsiteY22" fmla="*/ 132133 h 147795"/>
                    <a:gd name="connsiteX23" fmla="*/ 273026 w 290285"/>
                    <a:gd name="connsiteY23" fmla="*/ 79607 h 147795"/>
                    <a:gd name="connsiteX24" fmla="*/ 276672 w 290285"/>
                    <a:gd name="connsiteY24" fmla="*/ 75219 h 147795"/>
                    <a:gd name="connsiteX25" fmla="*/ 274916 w 290285"/>
                    <a:gd name="connsiteY25" fmla="*/ 70155 h 147795"/>
                    <a:gd name="connsiteX26" fmla="*/ 249531 w 290285"/>
                    <a:gd name="connsiteY26" fmla="*/ 62458 h 147795"/>
                    <a:gd name="connsiteX27" fmla="*/ 181072 w 290285"/>
                    <a:gd name="connsiteY27" fmla="*/ 86696 h 147795"/>
                    <a:gd name="connsiteX28" fmla="*/ 179654 w 290285"/>
                    <a:gd name="connsiteY28" fmla="*/ 87168 h 147795"/>
                    <a:gd name="connsiteX29" fmla="*/ 178169 w 290285"/>
                    <a:gd name="connsiteY29" fmla="*/ 87303 h 147795"/>
                    <a:gd name="connsiteX30" fmla="*/ 80274 w 290285"/>
                    <a:gd name="connsiteY30" fmla="*/ 87303 h 147795"/>
                    <a:gd name="connsiteX31" fmla="*/ 73523 w 290285"/>
                    <a:gd name="connsiteY31" fmla="*/ 80552 h 147795"/>
                    <a:gd name="connsiteX32" fmla="*/ 80274 w 290285"/>
                    <a:gd name="connsiteY32" fmla="*/ 73801 h 147795"/>
                    <a:gd name="connsiteX33" fmla="*/ 171215 w 290285"/>
                    <a:gd name="connsiteY33" fmla="*/ 73801 h 147795"/>
                    <a:gd name="connsiteX34" fmla="*/ 133880 w 290285"/>
                    <a:gd name="connsiteY34" fmla="*/ 37883 h 147795"/>
                    <a:gd name="connsiteX35" fmla="*/ 80274 w 290285"/>
                    <a:gd name="connsiteY35" fmla="*/ 37883 h 147795"/>
                    <a:gd name="connsiteX36" fmla="*/ 76493 w 290285"/>
                    <a:gd name="connsiteY36" fmla="*/ 36736 h 147795"/>
                    <a:gd name="connsiteX37" fmla="*/ 19579 w 290285"/>
                    <a:gd name="connsiteY37" fmla="*/ 13646 h 147795"/>
                    <a:gd name="connsiteX38" fmla="*/ 19039 w 290285"/>
                    <a:gd name="connsiteY38" fmla="*/ 13646 h 147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290285" h="147795">
                      <a:moveTo>
                        <a:pt x="116259" y="147728"/>
                      </a:moveTo>
                      <a:cubicBezTo>
                        <a:pt x="109102" y="147728"/>
                        <a:pt x="102013" y="146175"/>
                        <a:pt x="95330" y="143002"/>
                      </a:cubicBezTo>
                      <a:lnTo>
                        <a:pt x="10937" y="103169"/>
                      </a:lnTo>
                      <a:cubicBezTo>
                        <a:pt x="4321" y="100064"/>
                        <a:pt x="0" y="93245"/>
                        <a:pt x="0" y="85886"/>
                      </a:cubicBezTo>
                      <a:lnTo>
                        <a:pt x="0" y="19114"/>
                      </a:lnTo>
                      <a:cubicBezTo>
                        <a:pt x="0" y="13713"/>
                        <a:pt x="2295" y="8582"/>
                        <a:pt x="6211" y="5004"/>
                      </a:cubicBezTo>
                      <a:cubicBezTo>
                        <a:pt x="10195" y="1358"/>
                        <a:pt x="15528" y="-397"/>
                        <a:pt x="20862" y="76"/>
                      </a:cubicBezTo>
                      <a:cubicBezTo>
                        <a:pt x="40508" y="1899"/>
                        <a:pt x="60087" y="9595"/>
                        <a:pt x="82299" y="24246"/>
                      </a:cubicBezTo>
                      <a:lnTo>
                        <a:pt x="133812" y="24246"/>
                      </a:lnTo>
                      <a:cubicBezTo>
                        <a:pt x="161358" y="24246"/>
                        <a:pt x="180802" y="42474"/>
                        <a:pt x="184448" y="70628"/>
                      </a:cubicBezTo>
                      <a:cubicBezTo>
                        <a:pt x="200178" y="64281"/>
                        <a:pt x="232923" y="51521"/>
                        <a:pt x="247236" y="49091"/>
                      </a:cubicBezTo>
                      <a:cubicBezTo>
                        <a:pt x="264924" y="46052"/>
                        <a:pt x="276469" y="53749"/>
                        <a:pt x="283626" y="59825"/>
                      </a:cubicBezTo>
                      <a:cubicBezTo>
                        <a:pt x="288824" y="64214"/>
                        <a:pt x="291187" y="70830"/>
                        <a:pt x="289972" y="77581"/>
                      </a:cubicBezTo>
                      <a:cubicBezTo>
                        <a:pt x="288757" y="84400"/>
                        <a:pt x="284166" y="89936"/>
                        <a:pt x="277684" y="92299"/>
                      </a:cubicBezTo>
                      <a:lnTo>
                        <a:pt x="133070" y="144825"/>
                      </a:lnTo>
                      <a:cubicBezTo>
                        <a:pt x="127601" y="146783"/>
                        <a:pt x="121930" y="147796"/>
                        <a:pt x="116259" y="147796"/>
                      </a:cubicBezTo>
                      <a:close/>
                      <a:moveTo>
                        <a:pt x="19106" y="13511"/>
                      </a:moveTo>
                      <a:cubicBezTo>
                        <a:pt x="17689" y="13511"/>
                        <a:pt x="16406" y="14051"/>
                        <a:pt x="15326" y="14996"/>
                      </a:cubicBezTo>
                      <a:cubicBezTo>
                        <a:pt x="14178" y="16076"/>
                        <a:pt x="13503" y="17562"/>
                        <a:pt x="13503" y="19182"/>
                      </a:cubicBezTo>
                      <a:lnTo>
                        <a:pt x="13503" y="85953"/>
                      </a:lnTo>
                      <a:cubicBezTo>
                        <a:pt x="13503" y="88114"/>
                        <a:pt x="14786" y="90139"/>
                        <a:pt x="16676" y="91017"/>
                      </a:cubicBezTo>
                      <a:lnTo>
                        <a:pt x="101068" y="130850"/>
                      </a:lnTo>
                      <a:cubicBezTo>
                        <a:pt x="109710" y="134901"/>
                        <a:pt x="119432" y="135373"/>
                        <a:pt x="128411" y="132133"/>
                      </a:cubicBezTo>
                      <a:lnTo>
                        <a:pt x="273026" y="79607"/>
                      </a:lnTo>
                      <a:cubicBezTo>
                        <a:pt x="274916" y="78932"/>
                        <a:pt x="276267" y="77311"/>
                        <a:pt x="276672" y="75219"/>
                      </a:cubicBezTo>
                      <a:cubicBezTo>
                        <a:pt x="276807" y="74273"/>
                        <a:pt x="277009" y="71910"/>
                        <a:pt x="274916" y="70155"/>
                      </a:cubicBezTo>
                      <a:cubicBezTo>
                        <a:pt x="269043" y="65226"/>
                        <a:pt x="261481" y="60433"/>
                        <a:pt x="249531" y="62458"/>
                      </a:cubicBezTo>
                      <a:cubicBezTo>
                        <a:pt x="232653" y="65361"/>
                        <a:pt x="183975" y="85481"/>
                        <a:pt x="181072" y="86696"/>
                      </a:cubicBezTo>
                      <a:cubicBezTo>
                        <a:pt x="180599" y="86898"/>
                        <a:pt x="180127" y="87033"/>
                        <a:pt x="179654" y="87168"/>
                      </a:cubicBezTo>
                      <a:cubicBezTo>
                        <a:pt x="179182" y="87303"/>
                        <a:pt x="178642" y="87303"/>
                        <a:pt x="178169" y="87303"/>
                      </a:cubicBezTo>
                      <a:lnTo>
                        <a:pt x="80274" y="87303"/>
                      </a:lnTo>
                      <a:cubicBezTo>
                        <a:pt x="76561" y="87303"/>
                        <a:pt x="73523" y="84265"/>
                        <a:pt x="73523" y="80552"/>
                      </a:cubicBezTo>
                      <a:cubicBezTo>
                        <a:pt x="73523" y="76839"/>
                        <a:pt x="76561" y="73801"/>
                        <a:pt x="80274" y="73801"/>
                      </a:cubicBezTo>
                      <a:lnTo>
                        <a:pt x="171215" y="73801"/>
                      </a:lnTo>
                      <a:cubicBezTo>
                        <a:pt x="169122" y="55977"/>
                        <a:pt x="158590" y="37883"/>
                        <a:pt x="133880" y="37883"/>
                      </a:cubicBezTo>
                      <a:lnTo>
                        <a:pt x="80274" y="37883"/>
                      </a:lnTo>
                      <a:cubicBezTo>
                        <a:pt x="78924" y="37883"/>
                        <a:pt x="77641" y="37478"/>
                        <a:pt x="76493" y="36736"/>
                      </a:cubicBezTo>
                      <a:cubicBezTo>
                        <a:pt x="48948" y="18237"/>
                        <a:pt x="30854" y="14659"/>
                        <a:pt x="19579" y="13646"/>
                      </a:cubicBezTo>
                      <a:cubicBezTo>
                        <a:pt x="19376" y="13646"/>
                        <a:pt x="19241" y="13646"/>
                        <a:pt x="19039" y="13646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23B5CE6-B7BC-1883-9D49-B90DF583EE2F}"/>
                  </a:ext>
                </a:extLst>
              </p:cNvPr>
              <p:cNvGrpSpPr/>
              <p:nvPr/>
            </p:nvGrpSpPr>
            <p:grpSpPr>
              <a:xfrm>
                <a:off x="565546" y="5335268"/>
                <a:ext cx="195908" cy="183704"/>
                <a:chOff x="9227816" y="2993116"/>
                <a:chExt cx="324067" cy="303880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2B3E6B5D-0855-E271-418C-3E314271EF01}"/>
                    </a:ext>
                  </a:extLst>
                </p:cNvPr>
                <p:cNvSpPr/>
                <p:nvPr/>
              </p:nvSpPr>
              <p:spPr>
                <a:xfrm>
                  <a:off x="9383098" y="3005269"/>
                  <a:ext cx="13502" cy="291727"/>
                </a:xfrm>
                <a:custGeom>
                  <a:avLst/>
                  <a:gdLst>
                    <a:gd name="connsiteX0" fmla="*/ 6751 w 13502"/>
                    <a:gd name="connsiteY0" fmla="*/ 291727 h 291727"/>
                    <a:gd name="connsiteX1" fmla="*/ 0 w 13502"/>
                    <a:gd name="connsiteY1" fmla="*/ 284976 h 291727"/>
                    <a:gd name="connsiteX2" fmla="*/ 0 w 13502"/>
                    <a:gd name="connsiteY2" fmla="*/ 6751 h 291727"/>
                    <a:gd name="connsiteX3" fmla="*/ 6751 w 13502"/>
                    <a:gd name="connsiteY3" fmla="*/ 0 h 291727"/>
                    <a:gd name="connsiteX4" fmla="*/ 13503 w 13502"/>
                    <a:gd name="connsiteY4" fmla="*/ 6751 h 291727"/>
                    <a:gd name="connsiteX5" fmla="*/ 13503 w 13502"/>
                    <a:gd name="connsiteY5" fmla="*/ 284976 h 291727"/>
                    <a:gd name="connsiteX6" fmla="*/ 6751 w 13502"/>
                    <a:gd name="connsiteY6" fmla="*/ 291727 h 29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02" h="291727">
                      <a:moveTo>
                        <a:pt x="6751" y="291727"/>
                      </a:moveTo>
                      <a:cubicBezTo>
                        <a:pt x="3038" y="291727"/>
                        <a:pt x="0" y="288689"/>
                        <a:pt x="0" y="284976"/>
                      </a:cubicBezTo>
                      <a:lnTo>
                        <a:pt x="0" y="6751"/>
                      </a:lnTo>
                      <a:cubicBezTo>
                        <a:pt x="0" y="3038"/>
                        <a:pt x="3038" y="0"/>
                        <a:pt x="6751" y="0"/>
                      </a:cubicBezTo>
                      <a:cubicBezTo>
                        <a:pt x="10465" y="0"/>
                        <a:pt x="13503" y="3038"/>
                        <a:pt x="13503" y="6751"/>
                      </a:cubicBezTo>
                      <a:lnTo>
                        <a:pt x="13503" y="284976"/>
                      </a:lnTo>
                      <a:cubicBezTo>
                        <a:pt x="13503" y="288689"/>
                        <a:pt x="10465" y="291727"/>
                        <a:pt x="6751" y="291727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4814373E-1945-0FE6-9112-85D7F35E2B7E}"/>
                    </a:ext>
                  </a:extLst>
                </p:cNvPr>
                <p:cNvSpPr/>
                <p:nvPr/>
              </p:nvSpPr>
              <p:spPr>
                <a:xfrm>
                  <a:off x="9323416" y="3283493"/>
                  <a:ext cx="132934" cy="13502"/>
                </a:xfrm>
                <a:custGeom>
                  <a:avLst/>
                  <a:gdLst>
                    <a:gd name="connsiteX0" fmla="*/ 126183 w 132934"/>
                    <a:gd name="connsiteY0" fmla="*/ 13503 h 13502"/>
                    <a:gd name="connsiteX1" fmla="*/ 6751 w 132934"/>
                    <a:gd name="connsiteY1" fmla="*/ 13503 h 13502"/>
                    <a:gd name="connsiteX2" fmla="*/ 0 w 132934"/>
                    <a:gd name="connsiteY2" fmla="*/ 6751 h 13502"/>
                    <a:gd name="connsiteX3" fmla="*/ 6751 w 132934"/>
                    <a:gd name="connsiteY3" fmla="*/ 0 h 13502"/>
                    <a:gd name="connsiteX4" fmla="*/ 126183 w 132934"/>
                    <a:gd name="connsiteY4" fmla="*/ 0 h 13502"/>
                    <a:gd name="connsiteX5" fmla="*/ 132935 w 132934"/>
                    <a:gd name="connsiteY5" fmla="*/ 6751 h 13502"/>
                    <a:gd name="connsiteX6" fmla="*/ 126183 w 132934"/>
                    <a:gd name="connsiteY6" fmla="*/ 13503 h 1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934" h="13502">
                      <a:moveTo>
                        <a:pt x="126183" y="13503"/>
                      </a:moveTo>
                      <a:lnTo>
                        <a:pt x="6751" y="13503"/>
                      </a:lnTo>
                      <a:cubicBezTo>
                        <a:pt x="3038" y="13503"/>
                        <a:pt x="0" y="10465"/>
                        <a:pt x="0" y="6751"/>
                      </a:cubicBezTo>
                      <a:cubicBezTo>
                        <a:pt x="0" y="3038"/>
                        <a:pt x="3038" y="0"/>
                        <a:pt x="6751" y="0"/>
                      </a:cubicBezTo>
                      <a:lnTo>
                        <a:pt x="126183" y="0"/>
                      </a:lnTo>
                      <a:cubicBezTo>
                        <a:pt x="129896" y="0"/>
                        <a:pt x="132935" y="3038"/>
                        <a:pt x="132935" y="6751"/>
                      </a:cubicBezTo>
                      <a:cubicBezTo>
                        <a:pt x="132935" y="10465"/>
                        <a:pt x="129896" y="13503"/>
                        <a:pt x="126183" y="13503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EE0959D-B704-71CA-A63F-EEF0DBC32749}"/>
                    </a:ext>
                  </a:extLst>
                </p:cNvPr>
                <p:cNvSpPr/>
                <p:nvPr/>
              </p:nvSpPr>
              <p:spPr>
                <a:xfrm>
                  <a:off x="9275616" y="3065761"/>
                  <a:ext cx="228534" cy="13502"/>
                </a:xfrm>
                <a:custGeom>
                  <a:avLst/>
                  <a:gdLst>
                    <a:gd name="connsiteX0" fmla="*/ 221783 w 228534"/>
                    <a:gd name="connsiteY0" fmla="*/ 13503 h 13502"/>
                    <a:gd name="connsiteX1" fmla="*/ 6751 w 228534"/>
                    <a:gd name="connsiteY1" fmla="*/ 13503 h 13502"/>
                    <a:gd name="connsiteX2" fmla="*/ 0 w 228534"/>
                    <a:gd name="connsiteY2" fmla="*/ 6751 h 13502"/>
                    <a:gd name="connsiteX3" fmla="*/ 6751 w 228534"/>
                    <a:gd name="connsiteY3" fmla="*/ 0 h 13502"/>
                    <a:gd name="connsiteX4" fmla="*/ 221783 w 228534"/>
                    <a:gd name="connsiteY4" fmla="*/ 0 h 13502"/>
                    <a:gd name="connsiteX5" fmla="*/ 228534 w 228534"/>
                    <a:gd name="connsiteY5" fmla="*/ 6751 h 13502"/>
                    <a:gd name="connsiteX6" fmla="*/ 221783 w 228534"/>
                    <a:gd name="connsiteY6" fmla="*/ 13503 h 1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534" h="13502">
                      <a:moveTo>
                        <a:pt x="221783" y="13503"/>
                      </a:moveTo>
                      <a:lnTo>
                        <a:pt x="6751" y="13503"/>
                      </a:lnTo>
                      <a:cubicBezTo>
                        <a:pt x="3038" y="13503"/>
                        <a:pt x="0" y="10465"/>
                        <a:pt x="0" y="6751"/>
                      </a:cubicBezTo>
                      <a:cubicBezTo>
                        <a:pt x="0" y="3038"/>
                        <a:pt x="3038" y="0"/>
                        <a:pt x="6751" y="0"/>
                      </a:cubicBezTo>
                      <a:lnTo>
                        <a:pt x="221783" y="0"/>
                      </a:lnTo>
                      <a:cubicBezTo>
                        <a:pt x="225496" y="0"/>
                        <a:pt x="228534" y="3038"/>
                        <a:pt x="228534" y="6751"/>
                      </a:cubicBezTo>
                      <a:cubicBezTo>
                        <a:pt x="228534" y="10465"/>
                        <a:pt x="225496" y="13503"/>
                        <a:pt x="221783" y="13503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0511BA1B-A8B6-98F2-0345-7D210EE0229A}"/>
                    </a:ext>
                  </a:extLst>
                </p:cNvPr>
                <p:cNvSpPr/>
                <p:nvPr/>
              </p:nvSpPr>
              <p:spPr>
                <a:xfrm>
                  <a:off x="9371081" y="2993116"/>
                  <a:ext cx="37537" cy="37807"/>
                </a:xfrm>
                <a:custGeom>
                  <a:avLst/>
                  <a:gdLst>
                    <a:gd name="connsiteX0" fmla="*/ 18769 w 37537"/>
                    <a:gd name="connsiteY0" fmla="*/ 37808 h 37807"/>
                    <a:gd name="connsiteX1" fmla="*/ 0 w 37537"/>
                    <a:gd name="connsiteY1" fmla="*/ 18904 h 37807"/>
                    <a:gd name="connsiteX2" fmla="*/ 18769 w 37537"/>
                    <a:gd name="connsiteY2" fmla="*/ 0 h 37807"/>
                    <a:gd name="connsiteX3" fmla="*/ 37538 w 37537"/>
                    <a:gd name="connsiteY3" fmla="*/ 18904 h 37807"/>
                    <a:gd name="connsiteX4" fmla="*/ 18769 w 37537"/>
                    <a:gd name="connsiteY4" fmla="*/ 37808 h 37807"/>
                    <a:gd name="connsiteX5" fmla="*/ 18769 w 37537"/>
                    <a:gd name="connsiteY5" fmla="*/ 13638 h 37807"/>
                    <a:gd name="connsiteX6" fmla="*/ 13638 w 37537"/>
                    <a:gd name="connsiteY6" fmla="*/ 18904 h 37807"/>
                    <a:gd name="connsiteX7" fmla="*/ 18769 w 37537"/>
                    <a:gd name="connsiteY7" fmla="*/ 24170 h 37807"/>
                    <a:gd name="connsiteX8" fmla="*/ 23900 w 37537"/>
                    <a:gd name="connsiteY8" fmla="*/ 18904 h 37807"/>
                    <a:gd name="connsiteX9" fmla="*/ 18769 w 37537"/>
                    <a:gd name="connsiteY9" fmla="*/ 13638 h 37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7537" h="37807">
                      <a:moveTo>
                        <a:pt x="18769" y="37808"/>
                      </a:moveTo>
                      <a:cubicBezTo>
                        <a:pt x="8439" y="37808"/>
                        <a:pt x="0" y="29301"/>
                        <a:pt x="0" y="18904"/>
                      </a:cubicBezTo>
                      <a:cubicBezTo>
                        <a:pt x="0" y="8507"/>
                        <a:pt x="8439" y="0"/>
                        <a:pt x="18769" y="0"/>
                      </a:cubicBezTo>
                      <a:cubicBezTo>
                        <a:pt x="29098" y="0"/>
                        <a:pt x="37538" y="8507"/>
                        <a:pt x="37538" y="18904"/>
                      </a:cubicBezTo>
                      <a:cubicBezTo>
                        <a:pt x="37538" y="29301"/>
                        <a:pt x="29098" y="37808"/>
                        <a:pt x="18769" y="37808"/>
                      </a:cubicBezTo>
                      <a:close/>
                      <a:moveTo>
                        <a:pt x="18769" y="13638"/>
                      </a:moveTo>
                      <a:cubicBezTo>
                        <a:pt x="15933" y="13638"/>
                        <a:pt x="13638" y="16001"/>
                        <a:pt x="13638" y="18904"/>
                      </a:cubicBezTo>
                      <a:cubicBezTo>
                        <a:pt x="13638" y="21807"/>
                        <a:pt x="15933" y="24170"/>
                        <a:pt x="18769" y="24170"/>
                      </a:cubicBezTo>
                      <a:cubicBezTo>
                        <a:pt x="21604" y="24170"/>
                        <a:pt x="23900" y="21807"/>
                        <a:pt x="23900" y="18904"/>
                      </a:cubicBezTo>
                      <a:cubicBezTo>
                        <a:pt x="23900" y="16001"/>
                        <a:pt x="21604" y="13638"/>
                        <a:pt x="18769" y="13638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BDC7DEB8-4248-B6CA-66AB-EECC7C3B626E}"/>
                    </a:ext>
                  </a:extLst>
                </p:cNvPr>
                <p:cNvSpPr/>
                <p:nvPr/>
              </p:nvSpPr>
              <p:spPr>
                <a:xfrm>
                  <a:off x="9227816" y="3141714"/>
                  <a:ext cx="108022" cy="60762"/>
                </a:xfrm>
                <a:custGeom>
                  <a:avLst/>
                  <a:gdLst>
                    <a:gd name="connsiteX0" fmla="*/ 54011 w 108022"/>
                    <a:gd name="connsiteY0" fmla="*/ 60762 h 60762"/>
                    <a:gd name="connsiteX1" fmla="*/ 0 w 108022"/>
                    <a:gd name="connsiteY1" fmla="*/ 6751 h 60762"/>
                    <a:gd name="connsiteX2" fmla="*/ 6751 w 108022"/>
                    <a:gd name="connsiteY2" fmla="*/ 0 h 60762"/>
                    <a:gd name="connsiteX3" fmla="*/ 101271 w 108022"/>
                    <a:gd name="connsiteY3" fmla="*/ 0 h 60762"/>
                    <a:gd name="connsiteX4" fmla="*/ 108022 w 108022"/>
                    <a:gd name="connsiteY4" fmla="*/ 6751 h 60762"/>
                    <a:gd name="connsiteX5" fmla="*/ 54011 w 108022"/>
                    <a:gd name="connsiteY5" fmla="*/ 60762 h 60762"/>
                    <a:gd name="connsiteX6" fmla="*/ 14043 w 108022"/>
                    <a:gd name="connsiteY6" fmla="*/ 13503 h 60762"/>
                    <a:gd name="connsiteX7" fmla="*/ 54011 w 108022"/>
                    <a:gd name="connsiteY7" fmla="*/ 47260 h 60762"/>
                    <a:gd name="connsiteX8" fmla="*/ 93979 w 108022"/>
                    <a:gd name="connsiteY8" fmla="*/ 13503 h 60762"/>
                    <a:gd name="connsiteX9" fmla="*/ 14110 w 108022"/>
                    <a:gd name="connsiteY9" fmla="*/ 13503 h 6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8022" h="60762">
                      <a:moveTo>
                        <a:pt x="54011" y="60762"/>
                      </a:moveTo>
                      <a:cubicBezTo>
                        <a:pt x="24237" y="60762"/>
                        <a:pt x="0" y="36525"/>
                        <a:pt x="0" y="6751"/>
                      </a:cubicBezTo>
                      <a:cubicBezTo>
                        <a:pt x="0" y="3038"/>
                        <a:pt x="3038" y="0"/>
                        <a:pt x="6751" y="0"/>
                      </a:cubicBezTo>
                      <a:lnTo>
                        <a:pt x="101271" y="0"/>
                      </a:lnTo>
                      <a:cubicBezTo>
                        <a:pt x="104984" y="0"/>
                        <a:pt x="108022" y="3038"/>
                        <a:pt x="108022" y="6751"/>
                      </a:cubicBezTo>
                      <a:cubicBezTo>
                        <a:pt x="108022" y="36525"/>
                        <a:pt x="83785" y="60762"/>
                        <a:pt x="54011" y="60762"/>
                      </a:cubicBezTo>
                      <a:close/>
                      <a:moveTo>
                        <a:pt x="14043" y="13503"/>
                      </a:moveTo>
                      <a:cubicBezTo>
                        <a:pt x="17284" y="32609"/>
                        <a:pt x="33959" y="47260"/>
                        <a:pt x="54011" y="47260"/>
                      </a:cubicBezTo>
                      <a:cubicBezTo>
                        <a:pt x="74063" y="47260"/>
                        <a:pt x="90739" y="32609"/>
                        <a:pt x="93979" y="13503"/>
                      </a:cubicBezTo>
                      <a:lnTo>
                        <a:pt x="14110" y="13503"/>
                      </a:ln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F95E0DFC-8A86-80FB-40AE-64681E0FABDD}"/>
                    </a:ext>
                  </a:extLst>
                </p:cNvPr>
                <p:cNvSpPr/>
                <p:nvPr/>
              </p:nvSpPr>
              <p:spPr>
                <a:xfrm>
                  <a:off x="9443861" y="3141714"/>
                  <a:ext cx="108022" cy="60762"/>
                </a:xfrm>
                <a:custGeom>
                  <a:avLst/>
                  <a:gdLst>
                    <a:gd name="connsiteX0" fmla="*/ 54011 w 108022"/>
                    <a:gd name="connsiteY0" fmla="*/ 60762 h 60762"/>
                    <a:gd name="connsiteX1" fmla="*/ 0 w 108022"/>
                    <a:gd name="connsiteY1" fmla="*/ 6751 h 60762"/>
                    <a:gd name="connsiteX2" fmla="*/ 6751 w 108022"/>
                    <a:gd name="connsiteY2" fmla="*/ 0 h 60762"/>
                    <a:gd name="connsiteX3" fmla="*/ 101271 w 108022"/>
                    <a:gd name="connsiteY3" fmla="*/ 0 h 60762"/>
                    <a:gd name="connsiteX4" fmla="*/ 108022 w 108022"/>
                    <a:gd name="connsiteY4" fmla="*/ 6751 h 60762"/>
                    <a:gd name="connsiteX5" fmla="*/ 54011 w 108022"/>
                    <a:gd name="connsiteY5" fmla="*/ 60762 h 60762"/>
                    <a:gd name="connsiteX6" fmla="*/ 14043 w 108022"/>
                    <a:gd name="connsiteY6" fmla="*/ 13503 h 60762"/>
                    <a:gd name="connsiteX7" fmla="*/ 54011 w 108022"/>
                    <a:gd name="connsiteY7" fmla="*/ 47260 h 60762"/>
                    <a:gd name="connsiteX8" fmla="*/ 93979 w 108022"/>
                    <a:gd name="connsiteY8" fmla="*/ 13503 h 60762"/>
                    <a:gd name="connsiteX9" fmla="*/ 14110 w 108022"/>
                    <a:gd name="connsiteY9" fmla="*/ 13503 h 6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8022" h="60762">
                      <a:moveTo>
                        <a:pt x="54011" y="60762"/>
                      </a:moveTo>
                      <a:cubicBezTo>
                        <a:pt x="24237" y="60762"/>
                        <a:pt x="0" y="36525"/>
                        <a:pt x="0" y="6751"/>
                      </a:cubicBezTo>
                      <a:cubicBezTo>
                        <a:pt x="0" y="3038"/>
                        <a:pt x="3038" y="0"/>
                        <a:pt x="6751" y="0"/>
                      </a:cubicBezTo>
                      <a:lnTo>
                        <a:pt x="101271" y="0"/>
                      </a:lnTo>
                      <a:cubicBezTo>
                        <a:pt x="104984" y="0"/>
                        <a:pt x="108022" y="3038"/>
                        <a:pt x="108022" y="6751"/>
                      </a:cubicBezTo>
                      <a:cubicBezTo>
                        <a:pt x="108022" y="36525"/>
                        <a:pt x="83785" y="60762"/>
                        <a:pt x="54011" y="60762"/>
                      </a:cubicBezTo>
                      <a:close/>
                      <a:moveTo>
                        <a:pt x="14043" y="13503"/>
                      </a:moveTo>
                      <a:cubicBezTo>
                        <a:pt x="17284" y="32609"/>
                        <a:pt x="33959" y="47260"/>
                        <a:pt x="54011" y="47260"/>
                      </a:cubicBezTo>
                      <a:cubicBezTo>
                        <a:pt x="74063" y="47260"/>
                        <a:pt x="90739" y="32609"/>
                        <a:pt x="93979" y="13503"/>
                      </a:cubicBezTo>
                      <a:lnTo>
                        <a:pt x="14110" y="13503"/>
                      </a:ln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A0324C2-9B2D-6A30-8BF0-F1FB6B806955}"/>
                    </a:ext>
                  </a:extLst>
                </p:cNvPr>
                <p:cNvSpPr/>
                <p:nvPr/>
              </p:nvSpPr>
              <p:spPr>
                <a:xfrm>
                  <a:off x="9490648" y="3067449"/>
                  <a:ext cx="13502" cy="81016"/>
                </a:xfrm>
                <a:custGeom>
                  <a:avLst/>
                  <a:gdLst>
                    <a:gd name="connsiteX0" fmla="*/ 6751 w 13502"/>
                    <a:gd name="connsiteY0" fmla="*/ 81017 h 81016"/>
                    <a:gd name="connsiteX1" fmla="*/ 0 w 13502"/>
                    <a:gd name="connsiteY1" fmla="*/ 74265 h 81016"/>
                    <a:gd name="connsiteX2" fmla="*/ 0 w 13502"/>
                    <a:gd name="connsiteY2" fmla="*/ 6751 h 81016"/>
                    <a:gd name="connsiteX3" fmla="*/ 6751 w 13502"/>
                    <a:gd name="connsiteY3" fmla="*/ 0 h 81016"/>
                    <a:gd name="connsiteX4" fmla="*/ 13503 w 13502"/>
                    <a:gd name="connsiteY4" fmla="*/ 6751 h 81016"/>
                    <a:gd name="connsiteX5" fmla="*/ 13503 w 13502"/>
                    <a:gd name="connsiteY5" fmla="*/ 74265 h 81016"/>
                    <a:gd name="connsiteX6" fmla="*/ 6751 w 13502"/>
                    <a:gd name="connsiteY6" fmla="*/ 81017 h 81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02" h="81016">
                      <a:moveTo>
                        <a:pt x="6751" y="81017"/>
                      </a:moveTo>
                      <a:cubicBezTo>
                        <a:pt x="3038" y="81017"/>
                        <a:pt x="0" y="77978"/>
                        <a:pt x="0" y="74265"/>
                      </a:cubicBezTo>
                      <a:lnTo>
                        <a:pt x="0" y="6751"/>
                      </a:lnTo>
                      <a:cubicBezTo>
                        <a:pt x="0" y="3038"/>
                        <a:pt x="3038" y="0"/>
                        <a:pt x="6751" y="0"/>
                      </a:cubicBezTo>
                      <a:cubicBezTo>
                        <a:pt x="10465" y="0"/>
                        <a:pt x="13503" y="3038"/>
                        <a:pt x="13503" y="6751"/>
                      </a:cubicBezTo>
                      <a:lnTo>
                        <a:pt x="13503" y="74265"/>
                      </a:lnTo>
                      <a:cubicBezTo>
                        <a:pt x="13503" y="77978"/>
                        <a:pt x="10465" y="81017"/>
                        <a:pt x="6751" y="81017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234B16F1-206E-EA7B-CD41-1F01157E0C0D}"/>
                    </a:ext>
                  </a:extLst>
                </p:cNvPr>
                <p:cNvSpPr/>
                <p:nvPr/>
              </p:nvSpPr>
              <p:spPr>
                <a:xfrm>
                  <a:off x="9275616" y="3065761"/>
                  <a:ext cx="13502" cy="86080"/>
                </a:xfrm>
                <a:custGeom>
                  <a:avLst/>
                  <a:gdLst>
                    <a:gd name="connsiteX0" fmla="*/ 6751 w 13502"/>
                    <a:gd name="connsiteY0" fmla="*/ 86080 h 86080"/>
                    <a:gd name="connsiteX1" fmla="*/ 0 w 13502"/>
                    <a:gd name="connsiteY1" fmla="*/ 79329 h 86080"/>
                    <a:gd name="connsiteX2" fmla="*/ 0 w 13502"/>
                    <a:gd name="connsiteY2" fmla="*/ 6751 h 86080"/>
                    <a:gd name="connsiteX3" fmla="*/ 6751 w 13502"/>
                    <a:gd name="connsiteY3" fmla="*/ 0 h 86080"/>
                    <a:gd name="connsiteX4" fmla="*/ 13503 w 13502"/>
                    <a:gd name="connsiteY4" fmla="*/ 6751 h 86080"/>
                    <a:gd name="connsiteX5" fmla="*/ 13503 w 13502"/>
                    <a:gd name="connsiteY5" fmla="*/ 79329 h 86080"/>
                    <a:gd name="connsiteX6" fmla="*/ 6751 w 13502"/>
                    <a:gd name="connsiteY6" fmla="*/ 86080 h 86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02" h="86080">
                      <a:moveTo>
                        <a:pt x="6751" y="86080"/>
                      </a:moveTo>
                      <a:cubicBezTo>
                        <a:pt x="3038" y="86080"/>
                        <a:pt x="0" y="83042"/>
                        <a:pt x="0" y="79329"/>
                      </a:cubicBezTo>
                      <a:lnTo>
                        <a:pt x="0" y="6751"/>
                      </a:lnTo>
                      <a:cubicBezTo>
                        <a:pt x="0" y="3038"/>
                        <a:pt x="3038" y="0"/>
                        <a:pt x="6751" y="0"/>
                      </a:cubicBezTo>
                      <a:cubicBezTo>
                        <a:pt x="10465" y="0"/>
                        <a:pt x="13503" y="3038"/>
                        <a:pt x="13503" y="6751"/>
                      </a:cubicBezTo>
                      <a:lnTo>
                        <a:pt x="13503" y="79329"/>
                      </a:lnTo>
                      <a:cubicBezTo>
                        <a:pt x="13503" y="83042"/>
                        <a:pt x="10465" y="86080"/>
                        <a:pt x="6751" y="86080"/>
                      </a:cubicBezTo>
                      <a:close/>
                    </a:path>
                  </a:pathLst>
                </a:custGeom>
                <a:solidFill>
                  <a:srgbClr val="009CD6"/>
                </a:solidFill>
                <a:ln w="6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EBA58768-FF1E-86E3-314B-13123DDAD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851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75D4B6-2488-6B1B-1E93-D2DF029F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59" y="0"/>
            <a:ext cx="11982682" cy="7012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DF769-4A27-40A5-A7D0-DBDDC3EA6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83" y="713866"/>
            <a:ext cx="4207190" cy="65959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List of ATC by region</a:t>
            </a:r>
            <a:endParaRPr lang="en-US" sz="2400" dirty="0"/>
          </a:p>
        </p:txBody>
      </p:sp>
      <p:sp>
        <p:nvSpPr>
          <p:cNvPr id="12" name="Subtitle 8">
            <a:extLst>
              <a:ext uri="{FF2B5EF4-FFF2-40B4-BE49-F238E27FC236}">
                <a16:creationId xmlns:a16="http://schemas.microsoft.com/office/drawing/2014/main" id="{4D3B182D-4A2C-4925-9112-2A1ACAD354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marL="91440" marR="0" lvl="0" indent="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rgbClr val="009CD6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</a:rPr>
              <a:t>How will the programme work?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677B924-297C-8455-F9F8-3F30A0174546}"/>
              </a:ext>
            </a:extLst>
          </p:cNvPr>
          <p:cNvSpPr/>
          <p:nvPr/>
        </p:nvSpPr>
        <p:spPr>
          <a:xfrm>
            <a:off x="5571498" y="324458"/>
            <a:ext cx="1049003" cy="1049003"/>
          </a:xfrm>
          <a:prstGeom prst="ellipse">
            <a:avLst/>
          </a:prstGeom>
          <a:solidFill>
            <a:srgbClr val="009CD6"/>
          </a:solidFill>
          <a:ln>
            <a:solidFill>
              <a:srgbClr val="009C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latin typeface="Avenir Next LT Pro"/>
              </a:rPr>
              <a:t>14</a:t>
            </a:r>
            <a:endParaRPr lang="en-GB" sz="3200" b="1" dirty="0">
              <a:latin typeface="Avenir Next LT Pro" panose="020B05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75690-DDFA-8A90-7656-8F474FD20ED3}"/>
              </a:ext>
            </a:extLst>
          </p:cNvPr>
          <p:cNvSpPr txBox="1"/>
          <p:nvPr/>
        </p:nvSpPr>
        <p:spPr>
          <a:xfrm>
            <a:off x="443447" y="1373461"/>
            <a:ext cx="565255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b="1" i="0" dirty="0">
                <a:solidFill>
                  <a:srgbClr val="231F20"/>
                </a:solidFill>
                <a:effectLst/>
                <a:latin typeface="Avenir"/>
              </a:rPr>
              <a:t>Africa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3"/>
              </a:rPr>
              <a:t>African Advanced Level Telecommunications Institute 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(AFRALTI) 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4"/>
              </a:rPr>
              <a:t>Computer Emergency Response Team of Mauritius (CERT-MU)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(CERT-MU)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5"/>
              </a:rPr>
              <a:t>Digital Bridge Institute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(DBI)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6"/>
              </a:rPr>
              <a:t>University of the </a:t>
            </a:r>
            <a:r>
              <a:rPr lang="en-GB" b="0" i="0" u="sng" dirty="0" err="1">
                <a:solidFill>
                  <a:srgbClr val="009CD5"/>
                </a:solidFill>
                <a:effectLst/>
                <a:latin typeface="Avenir"/>
                <a:hlinkClick r:id="rId6"/>
              </a:rPr>
              <a:t>Witwatersand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(WITS)</a:t>
            </a:r>
          </a:p>
          <a:p>
            <a:pPr algn="l">
              <a:buNone/>
            </a:pPr>
            <a:endParaRPr lang="en-GB" dirty="0">
              <a:solidFill>
                <a:srgbClr val="212529"/>
              </a:solidFill>
              <a:latin typeface="Avenir"/>
            </a:endParaRPr>
          </a:p>
          <a:p>
            <a:pPr algn="l">
              <a:buNone/>
            </a:pPr>
            <a:endParaRPr lang="en-GB" b="0" i="0" dirty="0">
              <a:solidFill>
                <a:srgbClr val="212529"/>
              </a:solidFill>
              <a:effectLst/>
              <a:latin typeface="Avenir"/>
            </a:endParaRPr>
          </a:p>
          <a:p>
            <a:pPr algn="l">
              <a:buNone/>
            </a:pPr>
            <a:r>
              <a:rPr lang="en-GB" b="1" i="0" dirty="0">
                <a:solidFill>
                  <a:srgbClr val="231F20"/>
                </a:solidFill>
                <a:effectLst/>
                <a:latin typeface="Avenir"/>
              </a:rPr>
              <a:t>Arab States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7"/>
              </a:rPr>
              <a:t>Egyptian African Telecom Regulatory Training </a:t>
            </a:r>
            <a:r>
              <a:rPr lang="en-GB" b="0" i="0" u="sng" dirty="0" err="1">
                <a:solidFill>
                  <a:srgbClr val="009CD5"/>
                </a:solidFill>
                <a:effectLst/>
                <a:latin typeface="Avenir"/>
                <a:hlinkClick r:id="rId7"/>
              </a:rPr>
              <a:t>Center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(EG-ATRC)</a:t>
            </a:r>
          </a:p>
          <a:p>
            <a:pPr algn="l">
              <a:buNone/>
            </a:pPr>
            <a:endParaRPr lang="en-GB" dirty="0">
              <a:solidFill>
                <a:srgbClr val="212529"/>
              </a:solidFill>
              <a:latin typeface="Avenir"/>
            </a:endParaRPr>
          </a:p>
          <a:p>
            <a:pPr algn="l">
              <a:buNone/>
            </a:pPr>
            <a:endParaRPr lang="en-GB" b="0" i="0" dirty="0">
              <a:solidFill>
                <a:srgbClr val="212529"/>
              </a:solidFill>
              <a:effectLst/>
              <a:latin typeface="Avenir"/>
            </a:endParaRPr>
          </a:p>
          <a:p>
            <a:pPr algn="l">
              <a:buNone/>
            </a:pPr>
            <a:r>
              <a:rPr lang="en-GB" b="1" i="0" dirty="0">
                <a:solidFill>
                  <a:srgbClr val="231F20"/>
                </a:solidFill>
                <a:effectLst/>
                <a:latin typeface="Avenir"/>
              </a:rPr>
              <a:t>Asia &amp; Pacific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8"/>
              </a:rPr>
              <a:t>China Academy of Information and Communications Technology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(CAICT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9"/>
              </a:rPr>
              <a:t>National Communications Academy - Technology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(NCA-T)</a:t>
            </a:r>
          </a:p>
          <a:p>
            <a:pPr algn="l">
              <a:buNone/>
            </a:pPr>
            <a:endParaRPr lang="en-GB" dirty="0">
              <a:solidFill>
                <a:srgbClr val="212529"/>
              </a:solidFill>
              <a:latin typeface="Aveni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6C8CB-A71F-1718-A25B-37BC0DD18254}"/>
              </a:ext>
            </a:extLst>
          </p:cNvPr>
          <p:cNvSpPr txBox="1"/>
          <p:nvPr/>
        </p:nvSpPr>
        <p:spPr>
          <a:xfrm>
            <a:off x="6434787" y="2252974"/>
            <a:ext cx="565255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b="1" i="0" dirty="0">
                <a:solidFill>
                  <a:srgbClr val="231F20"/>
                </a:solidFill>
                <a:effectLst/>
                <a:latin typeface="Avenir"/>
              </a:rPr>
              <a:t>Europe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0"/>
              </a:rPr>
              <a:t>National Institute of Telecommunications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(NIT)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1"/>
              </a:rPr>
              <a:t>NRD Cyber Security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(NRDCS)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2"/>
              </a:rPr>
              <a:t>Tallinn University of Technology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(TALTECH)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3"/>
              </a:rPr>
              <a:t>UNU-MERIT /Maastricht University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(UNU-MERIT)</a:t>
            </a:r>
          </a:p>
          <a:p>
            <a:pPr algn="l">
              <a:buNone/>
            </a:pPr>
            <a:endParaRPr lang="en-GB" dirty="0">
              <a:solidFill>
                <a:srgbClr val="212529"/>
              </a:solidFill>
              <a:latin typeface="Avenir"/>
            </a:endParaRPr>
          </a:p>
          <a:p>
            <a:pPr algn="l">
              <a:buNone/>
            </a:pPr>
            <a:endParaRPr lang="en-GB" b="0" i="0" dirty="0">
              <a:solidFill>
                <a:srgbClr val="212529"/>
              </a:solidFill>
              <a:effectLst/>
              <a:latin typeface="Avenir"/>
            </a:endParaRPr>
          </a:p>
          <a:p>
            <a:pPr algn="l">
              <a:buNone/>
            </a:pPr>
            <a:r>
              <a:rPr lang="en-GB" b="1" i="0" dirty="0">
                <a:solidFill>
                  <a:srgbClr val="231F20"/>
                </a:solidFill>
                <a:effectLst/>
                <a:latin typeface="Avenir"/>
              </a:rPr>
              <a:t>The Americas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4"/>
              </a:rPr>
              <a:t>Instituto Nacional de </a:t>
            </a:r>
            <a:r>
              <a:rPr lang="en-GB" b="0" i="0" u="sng" dirty="0" err="1">
                <a:solidFill>
                  <a:srgbClr val="009CD5"/>
                </a:solidFill>
                <a:effectLst/>
                <a:latin typeface="Avenir"/>
                <a:hlinkClick r:id="rId14"/>
              </a:rPr>
              <a:t>Investigación</a:t>
            </a: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4"/>
              </a:rPr>
              <a:t> y </a:t>
            </a:r>
            <a:r>
              <a:rPr lang="en-GB" b="0" i="0" u="sng" dirty="0" err="1">
                <a:solidFill>
                  <a:srgbClr val="009CD5"/>
                </a:solidFill>
                <a:effectLst/>
                <a:latin typeface="Avenir"/>
                <a:hlinkClick r:id="rId14"/>
              </a:rPr>
              <a:t>Capacitación</a:t>
            </a: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4"/>
              </a:rPr>
              <a:t> de Telecomunicaciones – Universidad Nacional de Ingeniería 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(INICTEL UNI)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5"/>
              </a:rPr>
              <a:t>Instituto Nacional de </a:t>
            </a:r>
            <a:r>
              <a:rPr lang="en-GB" b="0" i="0" u="sng" dirty="0" err="1">
                <a:solidFill>
                  <a:srgbClr val="009CD5"/>
                </a:solidFill>
                <a:effectLst/>
                <a:latin typeface="Avenir"/>
                <a:hlinkClick r:id="rId15"/>
              </a:rPr>
              <a:t>Telecomunicações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(INATEL)</a:t>
            </a:r>
          </a:p>
          <a:p>
            <a:pPr algn="l">
              <a:buNone/>
            </a:pPr>
            <a:r>
              <a:rPr lang="en-GB" b="0" i="0" u="sng" dirty="0">
                <a:solidFill>
                  <a:srgbClr val="009CD5"/>
                </a:solidFill>
                <a:effectLst/>
                <a:latin typeface="Avenir"/>
                <a:hlinkClick r:id="rId16"/>
              </a:rPr>
              <a:t>The University of the West Indies</a:t>
            </a:r>
            <a:r>
              <a:rPr lang="en-GB" b="0" i="0" dirty="0">
                <a:solidFill>
                  <a:srgbClr val="212529"/>
                </a:solidFill>
                <a:effectLst/>
                <a:latin typeface="Avenir"/>
              </a:rPr>
              <a:t>(UWI)</a:t>
            </a:r>
          </a:p>
        </p:txBody>
      </p:sp>
    </p:spTree>
    <p:extLst>
      <p:ext uri="{BB962C8B-B14F-4D97-AF65-F5344CB8AC3E}">
        <p14:creationId xmlns:p14="http://schemas.microsoft.com/office/powerpoint/2010/main" val="374680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D7A977-7AEB-86AC-D78D-65540CE5E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5455" y="1635504"/>
            <a:ext cx="6504623" cy="515848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The ITU Academy is ITU’s online platform for learning and training in the field of digital development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0"/>
            </a:endParaRPr>
          </a:p>
          <a:p>
            <a:r>
              <a:rPr lang="en-GB" sz="2800" b="1" dirty="0">
                <a:solidFill>
                  <a:srgbClr val="009CD6"/>
                </a:solidFill>
                <a:latin typeface="Avenir Next LT Pro"/>
                <a:cs typeface="Arial"/>
              </a:rPr>
              <a:t>150+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courses offered annually.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0"/>
            </a:endParaRPr>
          </a:p>
          <a:p>
            <a:r>
              <a:rPr lang="en-GB" sz="2800" b="1" dirty="0">
                <a:solidFill>
                  <a:srgbClr val="009CD6"/>
                </a:solidFill>
                <a:latin typeface="Avenir Next LT Pro"/>
                <a:cs typeface="Arial"/>
              </a:rPr>
              <a:t>48’000+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ICT professionals and policymakers trained to fully participate in, and contribute to, the digital transformation, since 2018.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venir Next LT Pro" panose="020B0504020202020204" pitchFamily="34" charset="0"/>
            </a:endParaRPr>
          </a:p>
          <a:p>
            <a:r>
              <a:rPr lang="en-GB" sz="2800" b="1" dirty="0">
                <a:solidFill>
                  <a:srgbClr val="009CD6"/>
                </a:solidFill>
                <a:latin typeface="Avenir Next LT Pro"/>
                <a:cs typeface="Arial"/>
              </a:rPr>
              <a:t>70%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of participants are from developing countries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venir Next LT Pro"/>
              <a:cs typeface="Arial"/>
            </a:endParaRP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Training catalogue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/>
                <a:cs typeface="Arial"/>
              </a:rPr>
              <a:t>: </a:t>
            </a:r>
            <a:r>
              <a:rPr lang="en-GB" b="1" dirty="0">
                <a:solidFill>
                  <a:srgbClr val="0070C0"/>
                </a:solidFill>
                <a:latin typeface="Avenir Next LT Pro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https://academy.itu.int/training-courses/full-catalogue</a:t>
            </a:r>
            <a:endParaRPr lang="en-GB" b="1" dirty="0">
              <a:solidFill>
                <a:srgbClr val="0070C0"/>
              </a:solidFill>
              <a:latin typeface="Avenir Next LT Pro"/>
              <a:cs typeface="Arial"/>
            </a:endParaRP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venir Next LT Pro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1A9F03-F016-255C-9E5A-56EF09E5D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83" y="805299"/>
            <a:ext cx="9995631" cy="502882"/>
          </a:xfrm>
        </p:spPr>
        <p:txBody>
          <a:bodyPr/>
          <a:lstStyle/>
          <a:p>
            <a:r>
              <a:rPr lang="en-US" err="1">
                <a:solidFill>
                  <a:srgbClr val="009CD6"/>
                </a:solidFill>
                <a:latin typeface="Avenir Next LT Pro" panose="020B0504020202020204" pitchFamily="34" charset="0"/>
              </a:rPr>
              <a:t>ITU</a:t>
            </a:r>
            <a:r>
              <a:rPr lang="en-US" err="1">
                <a:latin typeface="Avenir Next LT Pro" panose="020B0504020202020204" pitchFamily="34" charset="0"/>
              </a:rPr>
              <a:t>Academy</a:t>
            </a:r>
            <a:r>
              <a:rPr lang="en-US">
                <a:latin typeface="Avenir Next LT Pro" panose="020B0504020202020204" pitchFamily="34" charset="0"/>
              </a:rPr>
              <a:t>: a world-class online learning platform</a:t>
            </a:r>
            <a:endParaRPr lang="en-GB">
              <a:latin typeface="Avenir Next LT Pro" panose="020B05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355F37-CCB2-15B1-75DB-B59370BDD4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Avenir Next LT Pro" panose="020B0504020202020204" pitchFamily="34" charset="0"/>
              </a:rPr>
              <a:t>Capacity development at ITU</a:t>
            </a:r>
            <a:endParaRPr lang="en-GB" dirty="0">
              <a:latin typeface="Avenir Next LT Pro" panose="020B05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D57CA25-CD87-D995-55E2-6B19E514226F}"/>
              </a:ext>
            </a:extLst>
          </p:cNvPr>
          <p:cNvGrpSpPr/>
          <p:nvPr/>
        </p:nvGrpSpPr>
        <p:grpSpPr>
          <a:xfrm>
            <a:off x="7579016" y="2769707"/>
            <a:ext cx="4048461" cy="2482596"/>
            <a:chOff x="2037344" y="2034812"/>
            <a:chExt cx="7685501" cy="47129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6292CF1-217B-D5F9-39A0-75E511752BF9}"/>
                </a:ext>
              </a:extLst>
            </p:cNvPr>
            <p:cNvGrpSpPr/>
            <p:nvPr/>
          </p:nvGrpSpPr>
          <p:grpSpPr>
            <a:xfrm>
              <a:off x="2037344" y="2034812"/>
              <a:ext cx="7685501" cy="4712901"/>
              <a:chOff x="2133600" y="2475232"/>
              <a:chExt cx="6577183" cy="403325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C02B025-B01A-8D88-9E07-5954472FD8BF}"/>
                  </a:ext>
                </a:extLst>
              </p:cNvPr>
              <p:cNvGrpSpPr/>
              <p:nvPr/>
            </p:nvGrpSpPr>
            <p:grpSpPr>
              <a:xfrm>
                <a:off x="2133600" y="2550271"/>
                <a:ext cx="3638070" cy="3958220"/>
                <a:chOff x="0" y="1092096"/>
                <a:chExt cx="4680131" cy="5091982"/>
              </a:xfrm>
            </p:grpSpPr>
            <p:pic>
              <p:nvPicPr>
                <p:cNvPr id="17" name="Image" descr="Image">
                  <a:extLst>
                    <a:ext uri="{FF2B5EF4-FFF2-40B4-BE49-F238E27FC236}">
                      <a16:creationId xmlns:a16="http://schemas.microsoft.com/office/drawing/2014/main" id="{F729B09D-75FF-0AE3-57AD-FAD15C7AD9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786" t="13025" r="60554" b="11952"/>
                <a:stretch/>
              </p:blipFill>
              <p:spPr>
                <a:xfrm>
                  <a:off x="0" y="1092096"/>
                  <a:ext cx="4302832" cy="509198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AE207AF-6939-B21D-88D3-2D704D822A51}"/>
                    </a:ext>
                  </a:extLst>
                </p:cNvPr>
                <p:cNvSpPr/>
                <p:nvPr/>
              </p:nvSpPr>
              <p:spPr>
                <a:xfrm>
                  <a:off x="3958971" y="5628271"/>
                  <a:ext cx="721160" cy="96533"/>
                </a:xfrm>
                <a:prstGeom prst="rect">
                  <a:avLst/>
                </a:prstGeom>
                <a:solidFill>
                  <a:srgbClr val="1C1C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21B9FCE-A764-FED8-5086-0B43686C244D}"/>
                  </a:ext>
                </a:extLst>
              </p:cNvPr>
              <p:cNvGrpSpPr/>
              <p:nvPr/>
            </p:nvGrpSpPr>
            <p:grpSpPr>
              <a:xfrm flipH="1">
                <a:off x="5072714" y="2475232"/>
                <a:ext cx="3638069" cy="4033259"/>
                <a:chOff x="1" y="995564"/>
                <a:chExt cx="4680130" cy="5188514"/>
              </a:xfrm>
            </p:grpSpPr>
            <p:pic>
              <p:nvPicPr>
                <p:cNvPr id="15" name="Image" descr="Image">
                  <a:extLst>
                    <a:ext uri="{FF2B5EF4-FFF2-40B4-BE49-F238E27FC236}">
                      <a16:creationId xmlns:a16="http://schemas.microsoft.com/office/drawing/2014/main" id="{89B380CF-6835-59BB-D826-63335356E2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786" t="11602" r="60554" b="11953"/>
                <a:stretch/>
              </p:blipFill>
              <p:spPr>
                <a:xfrm>
                  <a:off x="1" y="995564"/>
                  <a:ext cx="4302832" cy="5188514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25AFD2B-3147-E901-5B51-34D530F2D9E8}"/>
                    </a:ext>
                  </a:extLst>
                </p:cNvPr>
                <p:cNvSpPr/>
                <p:nvPr/>
              </p:nvSpPr>
              <p:spPr>
                <a:xfrm>
                  <a:off x="3958971" y="5628271"/>
                  <a:ext cx="721160" cy="96533"/>
                </a:xfrm>
                <a:prstGeom prst="rect">
                  <a:avLst/>
                </a:prstGeom>
                <a:solidFill>
                  <a:srgbClr val="1C1C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C59B020-E638-5B2A-5335-937BC0067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3110" y="2470136"/>
              <a:ext cx="5753284" cy="3673989"/>
            </a:xfrm>
            <a:prstGeom prst="rect">
              <a:avLst/>
            </a:prstGeom>
          </p:spPr>
        </p:pic>
      </p:grpSp>
      <p:pic>
        <p:nvPicPr>
          <p:cNvPr id="2" name="Picture 4" descr="Members Communiqué">
            <a:extLst>
              <a:ext uri="{FF2B5EF4-FFF2-40B4-BE49-F238E27FC236}">
                <a16:creationId xmlns:a16="http://schemas.microsoft.com/office/drawing/2014/main" id="{E96870B0-7013-87AD-72B2-054C00673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0664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25BF4-438E-8667-5E8E-9CA5192A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E7862B-910E-2142-A63B-36B451F5153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A16672-3CAD-996D-CE82-53690F572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70" y="814917"/>
            <a:ext cx="10898088" cy="550843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563D238-EEEB-9772-BB25-C10AE6080B3E}"/>
              </a:ext>
            </a:extLst>
          </p:cNvPr>
          <p:cNvSpPr txBox="1">
            <a:spLocks/>
          </p:cNvSpPr>
          <p:nvPr/>
        </p:nvSpPr>
        <p:spPr>
          <a:xfrm>
            <a:off x="614783" y="313371"/>
            <a:ext cx="4554538" cy="308803"/>
          </a:xfrm>
          <a:prstGeom prst="rect">
            <a:avLst/>
          </a:prstGeom>
        </p:spPr>
        <p:txBody>
          <a:bodyPr/>
          <a:lstStyle>
            <a:lvl1pPr marL="228600" indent="-13716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 spc="3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0">
              <a:buNone/>
            </a:pPr>
            <a:r>
              <a:rPr lang="en-US" dirty="0"/>
              <a:t>Capacity development at ITU</a:t>
            </a:r>
            <a:endParaRPr lang="en-GB" dirty="0"/>
          </a:p>
        </p:txBody>
      </p:sp>
      <p:pic>
        <p:nvPicPr>
          <p:cNvPr id="12" name="Picture 4" descr="Members Communiqué">
            <a:extLst>
              <a:ext uri="{FF2B5EF4-FFF2-40B4-BE49-F238E27FC236}">
                <a16:creationId xmlns:a16="http://schemas.microsoft.com/office/drawing/2014/main" id="{FE9991F4-0714-1802-5F4E-851A72979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909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081263-EFB4-5278-3147-AF38C103B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92" y="881351"/>
            <a:ext cx="11277469" cy="5596568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9BAFE25-3239-B765-B86A-87F4E9EE4351}"/>
              </a:ext>
            </a:extLst>
          </p:cNvPr>
          <p:cNvSpPr txBox="1">
            <a:spLocks/>
          </p:cNvSpPr>
          <p:nvPr/>
        </p:nvSpPr>
        <p:spPr>
          <a:xfrm>
            <a:off x="614783" y="313371"/>
            <a:ext cx="4554538" cy="308803"/>
          </a:xfrm>
          <a:prstGeom prst="rect">
            <a:avLst/>
          </a:prstGeom>
        </p:spPr>
        <p:txBody>
          <a:bodyPr/>
          <a:lstStyle>
            <a:lvl1pPr marL="228600" indent="-13716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 spc="3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0">
              <a:buNone/>
            </a:pPr>
            <a:r>
              <a:rPr lang="en-US" dirty="0"/>
              <a:t>Capacity development at ITU</a:t>
            </a:r>
            <a:endParaRPr lang="en-GB" dirty="0"/>
          </a:p>
        </p:txBody>
      </p:sp>
      <p:pic>
        <p:nvPicPr>
          <p:cNvPr id="14" name="Picture 4" descr="Members Communiqué">
            <a:extLst>
              <a:ext uri="{FF2B5EF4-FFF2-40B4-BE49-F238E27FC236}">
                <a16:creationId xmlns:a16="http://schemas.microsoft.com/office/drawing/2014/main" id="{C46829DB-D58E-098C-2A45-AEAF6E7F0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07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61605B-EFBC-15EF-C15A-92FD65DCA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83" y="879777"/>
            <a:ext cx="2954379" cy="5782028"/>
          </a:xfrm>
          <a:prstGeom prst="rect">
            <a:avLst/>
          </a:prstGeom>
        </p:spPr>
      </p:pic>
      <p:pic>
        <p:nvPicPr>
          <p:cNvPr id="7" name="Picture 4" descr="Members Communiqué">
            <a:extLst>
              <a:ext uri="{FF2B5EF4-FFF2-40B4-BE49-F238E27FC236}">
                <a16:creationId xmlns:a16="http://schemas.microsoft.com/office/drawing/2014/main" id="{E05D7ECC-55C3-C478-D458-08875148A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11" y="1"/>
            <a:ext cx="2199986" cy="12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A1B9CE-2C62-390C-879D-A1DF29736094}"/>
              </a:ext>
            </a:extLst>
          </p:cNvPr>
          <p:cNvSpPr txBox="1">
            <a:spLocks/>
          </p:cNvSpPr>
          <p:nvPr/>
        </p:nvSpPr>
        <p:spPr>
          <a:xfrm>
            <a:off x="614783" y="313370"/>
            <a:ext cx="4554538" cy="308803"/>
          </a:xfrm>
          <a:prstGeom prst="rect">
            <a:avLst/>
          </a:prstGeom>
        </p:spPr>
        <p:txBody>
          <a:bodyPr/>
          <a:lstStyle>
            <a:lvl1pPr marL="228600" indent="-13716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13716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9CD6"/>
              </a:buClr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ts val="22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 spc="3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0">
              <a:buNone/>
            </a:pPr>
            <a:r>
              <a:rPr lang="en-US" dirty="0"/>
              <a:t>Capacity development at ITU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448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1336FA-1F19-48B6-A579-3476B346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4699" y="5914419"/>
            <a:ext cx="639990" cy="70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462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2"/>
  <p:tag name="ARTICULATE_DESIGN_ID_1_ITU THEME - WHITE BG" val="ye4q5ae7"/>
  <p:tag name="ARTICULATE_DESIGN_ID_QUOTE SLIDE" val="bS2IBS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ITU Theme - White bg">
  <a:themeElements>
    <a:clrScheme name="ITU Template">
      <a:dk1>
        <a:sysClr val="windowText" lastClr="000000"/>
      </a:dk1>
      <a:lt1>
        <a:sysClr val="window" lastClr="FFFFFF"/>
      </a:lt1>
      <a:dk2>
        <a:srgbClr val="3A3838"/>
      </a:dk2>
      <a:lt2>
        <a:srgbClr val="F5FAFC"/>
      </a:lt2>
      <a:accent1>
        <a:srgbClr val="009CD6"/>
      </a:accent1>
      <a:accent2>
        <a:srgbClr val="757070"/>
      </a:accent2>
      <a:accent3>
        <a:srgbClr val="A5A5A5"/>
      </a:accent3>
      <a:accent4>
        <a:srgbClr val="595959"/>
      </a:accent4>
      <a:accent5>
        <a:srgbClr val="005EB8"/>
      </a:accent5>
      <a:accent6>
        <a:srgbClr val="E5F5FB"/>
      </a:accent6>
      <a:hlink>
        <a:srgbClr val="000000"/>
      </a:hlink>
      <a:folHlink>
        <a:srgbClr val="757070"/>
      </a:folHlink>
    </a:clrScheme>
    <a:fontScheme name="ITU Powerpoint Tempo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U_Powerpoint_Standard_template_July_2022.potx" id="{034C4141-8F63-40F4-9DEE-E5766630A6A8}" vid="{A0500DBE-3369-4A4A-B28D-9AE5003E2570}"/>
    </a:ext>
  </a:extLst>
</a:theme>
</file>

<file path=ppt/theme/theme2.xml><?xml version="1.0" encoding="utf-8"?>
<a:theme xmlns:a="http://schemas.openxmlformats.org/drawingml/2006/main" name="Big text">
  <a:themeElements>
    <a:clrScheme name="ITU Template">
      <a:dk1>
        <a:sysClr val="windowText" lastClr="000000"/>
      </a:dk1>
      <a:lt1>
        <a:sysClr val="window" lastClr="FFFFFF"/>
      </a:lt1>
      <a:dk2>
        <a:srgbClr val="3A3838"/>
      </a:dk2>
      <a:lt2>
        <a:srgbClr val="F5FAFC"/>
      </a:lt2>
      <a:accent1>
        <a:srgbClr val="009CD6"/>
      </a:accent1>
      <a:accent2>
        <a:srgbClr val="757070"/>
      </a:accent2>
      <a:accent3>
        <a:srgbClr val="A5A5A5"/>
      </a:accent3>
      <a:accent4>
        <a:srgbClr val="595959"/>
      </a:accent4>
      <a:accent5>
        <a:srgbClr val="005EB8"/>
      </a:accent5>
      <a:accent6>
        <a:srgbClr val="E5F5FB"/>
      </a:accent6>
      <a:hlink>
        <a:srgbClr val="009CD6"/>
      </a:hlink>
      <a:folHlink>
        <a:srgbClr val="009CD6"/>
      </a:folHlink>
    </a:clrScheme>
    <a:fontScheme name="ITU Powerpoint Tempo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U_Powerpoint_Standard_template_July_2022.potx" id="{034C4141-8F63-40F4-9DEE-E5766630A6A8}" vid="{EA5A528F-177A-4F34-B410-08836428AF20}"/>
    </a:ext>
  </a:extLst>
</a:theme>
</file>

<file path=ppt/theme/theme3.xml><?xml version="1.0" encoding="utf-8"?>
<a:theme xmlns:a="http://schemas.openxmlformats.org/drawingml/2006/main" name="Quote Slide">
  <a:themeElements>
    <a:clrScheme name="ITU Template">
      <a:dk1>
        <a:sysClr val="windowText" lastClr="000000"/>
      </a:dk1>
      <a:lt1>
        <a:sysClr val="window" lastClr="FFFFFF"/>
      </a:lt1>
      <a:dk2>
        <a:srgbClr val="3A3838"/>
      </a:dk2>
      <a:lt2>
        <a:srgbClr val="F5FAFC"/>
      </a:lt2>
      <a:accent1>
        <a:srgbClr val="009CD6"/>
      </a:accent1>
      <a:accent2>
        <a:srgbClr val="757070"/>
      </a:accent2>
      <a:accent3>
        <a:srgbClr val="A5A5A5"/>
      </a:accent3>
      <a:accent4>
        <a:srgbClr val="595959"/>
      </a:accent4>
      <a:accent5>
        <a:srgbClr val="005EB8"/>
      </a:accent5>
      <a:accent6>
        <a:srgbClr val="E5F5FB"/>
      </a:accent6>
      <a:hlink>
        <a:srgbClr val="009CD6"/>
      </a:hlink>
      <a:folHlink>
        <a:srgbClr val="009CD6"/>
      </a:folHlink>
    </a:clrScheme>
    <a:fontScheme name="ITU Powerpoint Tempo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U_Powerpoint_Standard_template_July_2022.potx" id="{034C4141-8F63-40F4-9DEE-E5766630A6A8}" vid="{B0771621-B97B-4C13-9C8D-7F1D735791AC}"/>
    </a:ext>
  </a:extLst>
</a:theme>
</file>

<file path=ppt/theme/theme4.xml><?xml version="1.0" encoding="utf-8"?>
<a:theme xmlns:a="http://schemas.openxmlformats.org/drawingml/2006/main" name="1_ITU Theme - White bg">
  <a:themeElements>
    <a:clrScheme name="ITU Template">
      <a:dk1>
        <a:sysClr val="windowText" lastClr="000000"/>
      </a:dk1>
      <a:lt1>
        <a:sysClr val="window" lastClr="FFFFFF"/>
      </a:lt1>
      <a:dk2>
        <a:srgbClr val="3A3838"/>
      </a:dk2>
      <a:lt2>
        <a:srgbClr val="F5FAFC"/>
      </a:lt2>
      <a:accent1>
        <a:srgbClr val="009CD6"/>
      </a:accent1>
      <a:accent2>
        <a:srgbClr val="757070"/>
      </a:accent2>
      <a:accent3>
        <a:srgbClr val="A5A5A5"/>
      </a:accent3>
      <a:accent4>
        <a:srgbClr val="595959"/>
      </a:accent4>
      <a:accent5>
        <a:srgbClr val="005EB8"/>
      </a:accent5>
      <a:accent6>
        <a:srgbClr val="E5F5FB"/>
      </a:accent6>
      <a:hlink>
        <a:srgbClr val="000000"/>
      </a:hlink>
      <a:folHlink>
        <a:srgbClr val="757070"/>
      </a:folHlink>
    </a:clrScheme>
    <a:fontScheme name="ITU Powerpoint Tempo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U_Powerpoint_standard_template_16x9__July_2022.potx  -  Read-Only" id="{F6D4AAEA-2314-484C-BC1D-70D66EAEDE07}" vid="{0EB3619B-55AD-48C1-8C29-AE4DCF1ECB13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therauthors_x0028_incl_x002e_details_x0029_ xmlns="c90385a7-5e94-4852-9398-ec888c07ca90" xsi:nil="true"/>
    <Dateofsubmission xmlns="c90385a7-5e94-4852-9398-ec888c07ca90" xsi:nil="true"/>
    <EMail xmlns="http://schemas.microsoft.com/sharepoint/v3" xsi:nil="true"/>
    <_x0064_io9 xmlns="c90385a7-5e94-4852-9398-ec888c07ca90" xsi:nil="true"/>
    <g8wi xmlns="c90385a7-5e94-4852-9398-ec888c07ca90" xsi:nil="true"/>
    <Documenttitle xmlns="c90385a7-5e94-4852-9398-ec888c07ca90" xsi:nil="true"/>
    <TaxCatchAll xmlns="0f208774-d51b-4573-a67b-89dea6922a77" xsi:nil="true"/>
    <lcf76f155ced4ddcb4097134ff3c332f xmlns="c90385a7-5e94-4852-9398-ec888c07ca90">
      <Terms xmlns="http://schemas.microsoft.com/office/infopath/2007/PartnerControls"/>
    </lcf76f155ced4ddcb4097134ff3c332f>
    <SharedWithUsers xmlns="0f208774-d51b-4573-a67b-89dea6922a77">
      <UserInfo>
        <DisplayName>Teltscher, Susan</DisplayName>
        <AccountId>18</AccountId>
        <AccountType/>
      </UserInfo>
      <UserInfo>
        <DisplayName>Letamo, Halima</DisplayName>
        <AccountId>13</AccountId>
        <AccountType/>
      </UserInfo>
      <UserInfo>
        <DisplayName>Levi-Setti, Guiomar</DisplayName>
        <AccountId>72</AccountId>
        <AccountType/>
      </UserInfo>
      <UserInfo>
        <DisplayName>Lehnen, Verena</DisplayName>
        <AccountId>227</AccountId>
        <AccountType/>
      </UserInfo>
      <UserInfo>
        <DisplayName>Pellet, Celia</DisplayName>
        <AccountId>194</AccountId>
        <AccountType/>
      </UserInfo>
    </SharedWithUsers>
    <Tweet xmlns="c90385a7-5e94-4852-9398-ec888c07ca90" xsi:nil="true"/>
    <Test xmlns="c90385a7-5e94-4852-9398-ec888c07ca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38E4BF82AF64C8975C65DD52FAE3E" ma:contentTypeVersion="34" ma:contentTypeDescription="Create a new document." ma:contentTypeScope="" ma:versionID="42e5e528c9ed3dafa1924f54bf00587a">
  <xsd:schema xmlns:xsd="http://www.w3.org/2001/XMLSchema" xmlns:xs="http://www.w3.org/2001/XMLSchema" xmlns:p="http://schemas.microsoft.com/office/2006/metadata/properties" xmlns:ns1="http://schemas.microsoft.com/sharepoint/v3" xmlns:ns2="c90385a7-5e94-4852-9398-ec888c07ca90" xmlns:ns3="0f208774-d51b-4573-a67b-89dea6922a77" targetNamespace="http://schemas.microsoft.com/office/2006/metadata/properties" ma:root="true" ma:fieldsID="d2b6f349e1f4235752852f38eb336201" ns1:_="" ns2:_="" ns3:_="">
    <xsd:import namespace="http://schemas.microsoft.com/sharepoint/v3"/>
    <xsd:import namespace="c90385a7-5e94-4852-9398-ec888c07ca90"/>
    <xsd:import namespace="0f208774-d51b-4573-a67b-89dea6922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g8wi" minOccurs="0"/>
                <xsd:element ref="ns2:_x0064_io9" minOccurs="0"/>
                <xsd:element ref="ns2:Otherauthors_x0028_incl_x002e_details_x0029_" minOccurs="0"/>
                <xsd:element ref="ns2:Dateofsubmission" minOccurs="0"/>
                <xsd:element ref="ns2:Documenttitle" minOccurs="0"/>
                <xsd:element ref="ns1:EMail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Tweet" minOccurs="0"/>
                <xsd:element ref="ns2:MediaServiceObjectDetectorVersions" minOccurs="0"/>
                <xsd:element ref="ns2:MediaServiceSearchProperties" minOccurs="0"/>
                <xsd:element ref="ns2:Tes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" ma:index="24" nillable="true" ma:displayName="E-Mail" ma:internalName="EMail0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385a7-5e94-4852-9398-ec888c07c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g8wi" ma:index="19" nillable="true" ma:displayName="Main author (Last name, first name)" ma:internalName="g8wi">
      <xsd:simpleType>
        <xsd:restriction base="dms:Text"/>
      </xsd:simpleType>
    </xsd:element>
    <xsd:element name="_x0064_io9" ma:index="20" nillable="true" ma:displayName="Affiliation" ma:internalName="_x0064_io9">
      <xsd:simpleType>
        <xsd:restriction base="dms:Text"/>
      </xsd:simpleType>
    </xsd:element>
    <xsd:element name="Otherauthors_x0028_incl_x002e_details_x0029_" ma:index="21" nillable="true" ma:displayName="Other authors (incl. details)" ma:format="Dropdown" ma:internalName="Otherauthors_x0028_incl_x002e_details_x0029_">
      <xsd:simpleType>
        <xsd:restriction base="dms:Note">
          <xsd:maxLength value="255"/>
        </xsd:restriction>
      </xsd:simpleType>
    </xsd:element>
    <xsd:element name="Dateofsubmission" ma:index="22" nillable="true" ma:displayName="Date of submission" ma:format="DateOnly" ma:internalName="Dateofsubmission">
      <xsd:simpleType>
        <xsd:restriction base="dms:DateTime"/>
      </xsd:simpleType>
    </xsd:element>
    <xsd:element name="Documenttitle" ma:index="23" nillable="true" ma:displayName="Document title" ma:format="Dropdown" ma:internalName="Documenttitle">
      <xsd:simpleType>
        <xsd:restriction base="dms:Text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0e895586-ec57-4162-862b-45953123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weet" ma:index="30" nillable="true" ma:displayName="Tweet" ma:format="Dropdown" ma:internalName="Tweet">
      <xsd:simpleType>
        <xsd:restriction base="dms:Note">
          <xsd:maxLength value="255"/>
        </xsd:restriction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33" nillable="true" ma:displayName="Test" ma:format="Dropdown" ma:internalName="Tes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08774-d51b-4573-a67b-89dea6922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9" nillable="true" ma:displayName="Taxonomy Catch All Column" ma:hidden="true" ma:list="{6f3911db-d18d-4133-a981-1ffe49221ba9}" ma:internalName="TaxCatchAll" ma:showField="CatchAllData" ma:web="0f208774-d51b-4573-a67b-89dea6922a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615F30-55BC-4400-8171-49B6C1A1BF75}">
  <ds:schemaRefs>
    <ds:schemaRef ds:uri="http://schemas.microsoft.com/office/2006/documentManagement/types"/>
    <ds:schemaRef ds:uri="http://schemas.microsoft.com/sharepoint/v3"/>
    <ds:schemaRef ds:uri="http://purl.org/dc/dcmitype/"/>
    <ds:schemaRef ds:uri="0f208774-d51b-4573-a67b-89dea6922a77"/>
    <ds:schemaRef ds:uri="c90385a7-5e94-4852-9398-ec888c07ca90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04DA0DB-11C0-4F49-B25A-8B3D27480476}">
  <ds:schemaRefs>
    <ds:schemaRef ds:uri="0f208774-d51b-4573-a67b-89dea6922a77"/>
    <ds:schemaRef ds:uri="c90385a7-5e94-4852-9398-ec888c07ca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8191B6-3A4E-47E8-99A3-94A5982E1B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ITU_Powerpoint_standard_template_16x9__July_2022</Template>
  <TotalTime>1446</TotalTime>
  <Words>735</Words>
  <Application>Microsoft Office PowerPoint</Application>
  <PresentationFormat>Widescreen</PresentationFormat>
  <Paragraphs>136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Adelle CYR</vt:lpstr>
      <vt:lpstr>Arial</vt:lpstr>
      <vt:lpstr>Avenir</vt:lpstr>
      <vt:lpstr>Avenir Next LT Pro</vt:lpstr>
      <vt:lpstr>Avenir Next LT Pro Demi</vt:lpstr>
      <vt:lpstr>Avenir Nxt2 W1G</vt:lpstr>
      <vt:lpstr>Calibri</vt:lpstr>
      <vt:lpstr>Georgia</vt:lpstr>
      <vt:lpstr>ITU Theme - White bg</vt:lpstr>
      <vt:lpstr>Big text</vt:lpstr>
      <vt:lpstr>Quote Slide</vt:lpstr>
      <vt:lpstr>1_ITU Theme - White bg</vt:lpstr>
      <vt:lpstr>PowerPoint Presentation</vt:lpstr>
      <vt:lpstr>ITU and Cybersecurity: a Timeline</vt:lpstr>
      <vt:lpstr>PowerPoint Presentation</vt:lpstr>
      <vt:lpstr>ITU Cybersecurity Development works across:</vt:lpstr>
      <vt:lpstr>Skills for the  digital transformation</vt:lpstr>
      <vt:lpstr>PowerPoint Presentation</vt:lpstr>
      <vt:lpstr>PowerPoint Presentation</vt:lpstr>
      <vt:lpstr>Focus on top priorities</vt:lpstr>
      <vt:lpstr>List of ATC by region</vt:lpstr>
      <vt:lpstr>ITUAcademy: a world-class online learning platform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Pellet, Celia</dc:creator>
  <cp:lastModifiedBy>Zongo, Serge Valery</cp:lastModifiedBy>
  <cp:revision>12</cp:revision>
  <dcterms:created xsi:type="dcterms:W3CDTF">2022-10-13T09:33:56Z</dcterms:created>
  <dcterms:modified xsi:type="dcterms:W3CDTF">2025-11-19T08:00:32Z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0x010100B2338E4BF82AF64C8975C65DD52FAE3E</vt:lpwstr>
  </property>
  <property fmtid="{D5CDD505-2E9C-101B-9397-08002B2CF9AE}" pid="3" name="MediaServiceImageTags">
    <vt:lpwstr/>
  </property>
  <property fmtid="{D5CDD505-2E9C-101B-9397-08002B2CF9AE}" pid="4" name="ArticulateGUID">
    <vt:lpwstr>3BA92F6B-D126-4CD6-959F-A07FA618EF24</vt:lpwstr>
  </property>
  <property fmtid="{D5CDD505-2E9C-101B-9397-08002B2CF9AE}" pid="5" name="ArticulatePath">
    <vt:lpwstr>https://ituint.sharepoint.com/sites/CSD/Shared Documents/ATCs/External documents/ATC_PPT_external rev</vt:lpwstr>
  </property>
</Properties>
</file>