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 id="2147483648" r:id="rId2"/>
  </p:sldMasterIdLst>
  <p:notesMasterIdLst>
    <p:notesMasterId r:id="rId30"/>
  </p:notesMasterIdLst>
  <p:handoutMasterIdLst>
    <p:handoutMasterId r:id="rId31"/>
  </p:handoutMasterIdLst>
  <p:sldIdLst>
    <p:sldId id="289" r:id="rId3"/>
    <p:sldId id="2736" r:id="rId4"/>
    <p:sldId id="2795" r:id="rId5"/>
    <p:sldId id="2809" r:id="rId6"/>
    <p:sldId id="550" r:id="rId7"/>
    <p:sldId id="680" r:id="rId8"/>
    <p:sldId id="2798" r:id="rId9"/>
    <p:sldId id="2800" r:id="rId10"/>
    <p:sldId id="2799" r:id="rId11"/>
    <p:sldId id="2804" r:id="rId12"/>
    <p:sldId id="2805" r:id="rId13"/>
    <p:sldId id="2797" r:id="rId14"/>
    <p:sldId id="2803" r:id="rId15"/>
    <p:sldId id="2810" r:id="rId16"/>
    <p:sldId id="2796" r:id="rId17"/>
    <p:sldId id="2802" r:id="rId18"/>
    <p:sldId id="2801" r:id="rId19"/>
    <p:sldId id="2794" r:id="rId20"/>
    <p:sldId id="2807" r:id="rId21"/>
    <p:sldId id="2808" r:id="rId22"/>
    <p:sldId id="2733" r:id="rId23"/>
    <p:sldId id="2779" r:id="rId24"/>
    <p:sldId id="2758" r:id="rId25"/>
    <p:sldId id="2790" r:id="rId26"/>
    <p:sldId id="2716" r:id="rId27"/>
    <p:sldId id="581" r:id="rId28"/>
    <p:sldId id="2634" r:id="rId29"/>
  </p:sldIdLst>
  <p:sldSz cx="10045700" cy="7339013"/>
  <p:notesSz cx="6799263" cy="9929813"/>
  <p:defaultTextStyle>
    <a:defPPr>
      <a:defRPr lang="pt-BR"/>
    </a:defPPr>
    <a:lvl1pPr marL="0" algn="l" defTabSz="993404" rtl="0" eaLnBrk="1" latinLnBrk="0" hangingPunct="1">
      <a:defRPr sz="2000" kern="1200">
        <a:solidFill>
          <a:schemeClr val="tx1"/>
        </a:solidFill>
        <a:latin typeface="+mn-lt"/>
        <a:ea typeface="+mn-ea"/>
        <a:cs typeface="+mn-cs"/>
      </a:defRPr>
    </a:lvl1pPr>
    <a:lvl2pPr marL="496702" algn="l" defTabSz="993404" rtl="0" eaLnBrk="1" latinLnBrk="0" hangingPunct="1">
      <a:defRPr sz="2000" kern="1200">
        <a:solidFill>
          <a:schemeClr val="tx1"/>
        </a:solidFill>
        <a:latin typeface="+mn-lt"/>
        <a:ea typeface="+mn-ea"/>
        <a:cs typeface="+mn-cs"/>
      </a:defRPr>
    </a:lvl2pPr>
    <a:lvl3pPr marL="993404" algn="l" defTabSz="993404" rtl="0" eaLnBrk="1" latinLnBrk="0" hangingPunct="1">
      <a:defRPr sz="2000" kern="1200">
        <a:solidFill>
          <a:schemeClr val="tx1"/>
        </a:solidFill>
        <a:latin typeface="+mn-lt"/>
        <a:ea typeface="+mn-ea"/>
        <a:cs typeface="+mn-cs"/>
      </a:defRPr>
    </a:lvl3pPr>
    <a:lvl4pPr marL="1490106" algn="l" defTabSz="993404" rtl="0" eaLnBrk="1" latinLnBrk="0" hangingPunct="1">
      <a:defRPr sz="2000" kern="1200">
        <a:solidFill>
          <a:schemeClr val="tx1"/>
        </a:solidFill>
        <a:latin typeface="+mn-lt"/>
        <a:ea typeface="+mn-ea"/>
        <a:cs typeface="+mn-cs"/>
      </a:defRPr>
    </a:lvl4pPr>
    <a:lvl5pPr marL="1986808" algn="l" defTabSz="993404" rtl="0" eaLnBrk="1" latinLnBrk="0" hangingPunct="1">
      <a:defRPr sz="2000" kern="1200">
        <a:solidFill>
          <a:schemeClr val="tx1"/>
        </a:solidFill>
        <a:latin typeface="+mn-lt"/>
        <a:ea typeface="+mn-ea"/>
        <a:cs typeface="+mn-cs"/>
      </a:defRPr>
    </a:lvl5pPr>
    <a:lvl6pPr marL="2483510" algn="l" defTabSz="993404" rtl="0" eaLnBrk="1" latinLnBrk="0" hangingPunct="1">
      <a:defRPr sz="2000" kern="1200">
        <a:solidFill>
          <a:schemeClr val="tx1"/>
        </a:solidFill>
        <a:latin typeface="+mn-lt"/>
        <a:ea typeface="+mn-ea"/>
        <a:cs typeface="+mn-cs"/>
      </a:defRPr>
    </a:lvl6pPr>
    <a:lvl7pPr marL="2980212" algn="l" defTabSz="993404" rtl="0" eaLnBrk="1" latinLnBrk="0" hangingPunct="1">
      <a:defRPr sz="2000" kern="1200">
        <a:solidFill>
          <a:schemeClr val="tx1"/>
        </a:solidFill>
        <a:latin typeface="+mn-lt"/>
        <a:ea typeface="+mn-ea"/>
        <a:cs typeface="+mn-cs"/>
      </a:defRPr>
    </a:lvl7pPr>
    <a:lvl8pPr marL="3476915" algn="l" defTabSz="993404" rtl="0" eaLnBrk="1" latinLnBrk="0" hangingPunct="1">
      <a:defRPr sz="2000" kern="1200">
        <a:solidFill>
          <a:schemeClr val="tx1"/>
        </a:solidFill>
        <a:latin typeface="+mn-lt"/>
        <a:ea typeface="+mn-ea"/>
        <a:cs typeface="+mn-cs"/>
      </a:defRPr>
    </a:lvl8pPr>
    <a:lvl9pPr marL="3973617" algn="l" defTabSz="993404" rtl="0" eaLnBrk="1" latinLnBrk="0" hangingPunct="1">
      <a:defRPr sz="20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A6F229-783C-4CBB-8AB5-8EE91CD2701F}">
          <p14:sldIdLst>
            <p14:sldId id="289"/>
            <p14:sldId id="2736"/>
            <p14:sldId id="2795"/>
            <p14:sldId id="2809"/>
            <p14:sldId id="550"/>
            <p14:sldId id="680"/>
            <p14:sldId id="2798"/>
            <p14:sldId id="2800"/>
            <p14:sldId id="2799"/>
            <p14:sldId id="2804"/>
            <p14:sldId id="2805"/>
            <p14:sldId id="2797"/>
            <p14:sldId id="2803"/>
            <p14:sldId id="2810"/>
            <p14:sldId id="2796"/>
            <p14:sldId id="2802"/>
            <p14:sldId id="2801"/>
            <p14:sldId id="2794"/>
            <p14:sldId id="2807"/>
            <p14:sldId id="2808"/>
            <p14:sldId id="2733"/>
            <p14:sldId id="2779"/>
            <p14:sldId id="2758"/>
          </p14:sldIdLst>
        </p14:section>
        <p14:section name="Untitled Section" id="{4097DA72-4A25-4FC7-A1B6-4088AD9E5F9D}">
          <p14:sldIdLst>
            <p14:sldId id="2790"/>
            <p14:sldId id="2716"/>
            <p14:sldId id="581"/>
            <p14:sldId id="2634"/>
          </p14:sldIdLst>
        </p14:section>
      </p14:sectionLst>
    </p:ext>
    <p:ext uri="{EFAFB233-063F-42B5-8137-9DF3F51BA10A}">
      <p15:sldGuideLst xmlns:p15="http://schemas.microsoft.com/office/powerpoint/2012/main">
        <p15:guide id="1" orient="horz" pos="2312">
          <p15:clr>
            <a:srgbClr val="A4A3A4"/>
          </p15:clr>
        </p15:guide>
        <p15:guide id="2" pos="31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9D181B"/>
    <a:srgbClr val="3D3D3D"/>
    <a:srgbClr val="990000"/>
    <a:srgbClr val="E45E71"/>
    <a:srgbClr val="E0485E"/>
    <a:srgbClr val="F2AD00"/>
    <a:srgbClr val="DA9C00"/>
    <a:srgbClr val="FFCA47"/>
    <a:srgbClr val="9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66" autoAdjust="0"/>
    <p:restoredTop sz="92350" autoAdjust="0"/>
  </p:normalViewPr>
  <p:slideViewPr>
    <p:cSldViewPr>
      <p:cViewPr>
        <p:scale>
          <a:sx n="80" d="100"/>
          <a:sy n="80" d="100"/>
        </p:scale>
        <p:origin x="702" y="-510"/>
      </p:cViewPr>
      <p:guideLst>
        <p:guide orient="horz" pos="2312"/>
        <p:guide pos="3164"/>
      </p:guideLst>
    </p:cSldViewPr>
  </p:slideViewPr>
  <p:outlineViewPr>
    <p:cViewPr>
      <p:scale>
        <a:sx n="33" d="100"/>
        <a:sy n="33" d="100"/>
      </p:scale>
      <p:origin x="0" y="-3821"/>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112" d="100"/>
          <a:sy n="112" d="100"/>
        </p:scale>
        <p:origin x="4536"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_rels/data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iagrams/_rels/data12.xml.rels><?xml version="1.0" encoding="UTF-8" standalone="yes"?>
<Relationships xmlns="http://schemas.openxmlformats.org/package/2006/relationships"><Relationship Id="rId1" Type="http://schemas.openxmlformats.org/officeDocument/2006/relationships/image" Target="../media/image26.jpeg"/></Relationships>
</file>

<file path=ppt/diagrams/_rels/data13.xml.rels><?xml version="1.0" encoding="UTF-8" standalone="yes"?>
<Relationships xmlns="http://schemas.openxmlformats.org/package/2006/relationships"><Relationship Id="rId1" Type="http://schemas.openxmlformats.org/officeDocument/2006/relationships/image" Target="../media/image27.tiff"/></Relationships>
</file>

<file path=ppt/diagrams/_rels/drawing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26.jpeg"/></Relationships>
</file>

<file path=ppt/diagrams/_rels/drawing13.xml.rels><?xml version="1.0" encoding="UTF-8" standalone="yes"?>
<Relationships xmlns="http://schemas.openxmlformats.org/package/2006/relationships"><Relationship Id="rId1" Type="http://schemas.openxmlformats.org/officeDocument/2006/relationships/image" Target="../media/image27.tiff"/></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050F4141-A628-4219-8EFC-DCCD7C708E64}"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3CD5C2DD-F0D1-4301-8365-F9720826B185}"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21D3C9A0-FDAA-429B-AB3B-590AA991DA9B}"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E661A2A6-2AA9-4F7A-A784-881C382998F6}"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27530A25-3D45-46BD-94E6-22FCF17462A0}"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7AFE8A90-EC19-40AE-B170-27645138104D}"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16BEAB82-B916-4555-A14B-06135587DCB4}"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636F4235-FB10-4347-949E-112586FBEBDB}"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129C770A-19AC-4416-9E8D-ED004E686A9E}"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D939B09B-8FB9-864B-B116-A7EB493E49F9}"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78D85F0-56BE-5145-AD24-E7A140F0C6F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664E8E73-3AD0-554E-A0FB-563E73F5C7BC}">
      <dgm:prSet custT="1"/>
      <dgm:spPr>
        <a:noFill/>
        <a:ln>
          <a:solidFill>
            <a:schemeClr val="tx1"/>
          </a:solidFill>
        </a:ln>
      </dgm:spPr>
      <dgm:t>
        <a:bodyPr/>
        <a:lstStyle/>
        <a:p>
          <a:pPr algn="just"/>
          <a:r>
            <a:rPr lang="pt-PT" sz="1800" b="1" dirty="0">
              <a:solidFill>
                <a:schemeClr val="tx1"/>
              </a:solidFill>
            </a:rPr>
            <a:t>RATIFICADA ATRAVÉS DA RESOLUÇÃO </a:t>
          </a:r>
          <a:r>
            <a:rPr lang="pt-PT" sz="1800" b="1" dirty="0" smtClean="0">
              <a:solidFill>
                <a:schemeClr val="tx1"/>
              </a:solidFill>
            </a:rPr>
            <a:t>N.º5/2019 </a:t>
          </a:r>
          <a:r>
            <a:rPr lang="pt-PT" sz="1800" b="1" dirty="0">
              <a:solidFill>
                <a:schemeClr val="tx1"/>
              </a:solidFill>
            </a:rPr>
            <a:t>, DE 20 DE JUNHO,  A CONVENÇÃO DA UNIÃO AFRICANA SOBRE CIBERSEGURANÇA E PROTECÇÃO DE DADOS PESSOAIS (CONVENÇÃO DE MALABO) </a:t>
          </a:r>
          <a:r>
            <a:rPr lang="pt-PT" sz="1800" dirty="0">
              <a:solidFill>
                <a:schemeClr val="tx1"/>
              </a:solidFill>
            </a:rPr>
            <a:t>- em matéria do direito penal substantivo, de repreensão de crimes cibernéticos, através de elaboração de uma politica de novas ofensas especificas para as TIC, harmonizando alguns sistemas de ofensas, sanções e responsabilidade penal em vigor nos Estados-Membros com o ambiente das TIC.</a:t>
          </a:r>
          <a:endParaRPr lang="x-none" sz="1800" dirty="0">
            <a:solidFill>
              <a:schemeClr val="tx1"/>
            </a:solidFill>
          </a:endParaRPr>
        </a:p>
      </dgm:t>
    </dgm:pt>
    <dgm:pt modelId="{27313C5D-A5BF-A54B-88BA-AF443F8B3126}" type="parTrans" cxnId="{5108B4D5-6367-8947-BD03-A1674EE78F65}">
      <dgm:prSet/>
      <dgm:spPr/>
      <dgm:t>
        <a:bodyPr/>
        <a:lstStyle/>
        <a:p>
          <a:endParaRPr lang="en-US"/>
        </a:p>
      </dgm:t>
    </dgm:pt>
    <dgm:pt modelId="{749448F6-BDD6-4447-AE28-5688DD9B69CD}" type="sibTrans" cxnId="{5108B4D5-6367-8947-BD03-A1674EE78F65}">
      <dgm:prSet/>
      <dgm:spPr/>
      <dgm:t>
        <a:bodyPr/>
        <a:lstStyle/>
        <a:p>
          <a:endParaRPr lang="en-US"/>
        </a:p>
      </dgm:t>
    </dgm:pt>
    <dgm:pt modelId="{B6A360D0-E3E0-874D-9AF1-5A8E58B7150D}">
      <dgm:prSet custT="1"/>
      <dgm:spPr>
        <a:noFill/>
        <a:ln>
          <a:solidFill>
            <a:srgbClr val="C00000"/>
          </a:solidFill>
        </a:ln>
      </dgm:spPr>
      <dgm:t>
        <a:bodyPr/>
        <a:lstStyle/>
        <a:p>
          <a:pPr algn="just"/>
          <a:r>
            <a:rPr lang="pt-PT" sz="2000" b="1" dirty="0">
              <a:solidFill>
                <a:schemeClr val="tx1"/>
              </a:solidFill>
            </a:rPr>
            <a:t>CARTA DA COMUNIDADE DOS PAÍSES DE LÍNGUA PORTUGUESA DE DIREITOS E PRINCÍPIOS DIGITAIS -</a:t>
          </a:r>
          <a:r>
            <a:rPr lang="pt-PT" sz="2000" dirty="0">
              <a:solidFill>
                <a:schemeClr val="tx1"/>
              </a:solidFill>
            </a:rPr>
            <a:t> Assinada em 27 de Agosto de 2023, assinaram este instrumento para salvaguardar os Direitos e Liberdades em Ambiente Digital nos Países de Língua Portuguesa. Este instrumento reconhece que os direitos que existem “offline” também devem ser protegidos em ambientes digitais.</a:t>
          </a:r>
          <a:endParaRPr lang="x-none" sz="2400" dirty="0">
            <a:solidFill>
              <a:schemeClr val="tx1"/>
            </a:solidFill>
          </a:endParaRPr>
        </a:p>
      </dgm:t>
    </dgm:pt>
    <dgm:pt modelId="{825989F2-8F69-9244-8344-EBD8855FFD4B}" type="parTrans" cxnId="{433142E4-CCE0-664E-A0B8-6423B93B5FB9}">
      <dgm:prSet/>
      <dgm:spPr/>
      <dgm:t>
        <a:bodyPr/>
        <a:lstStyle/>
        <a:p>
          <a:endParaRPr lang="en-US"/>
        </a:p>
      </dgm:t>
    </dgm:pt>
    <dgm:pt modelId="{774DD4D5-24ED-7E46-9415-1D60C8BE1E60}" type="sibTrans" cxnId="{433142E4-CCE0-664E-A0B8-6423B93B5FB9}">
      <dgm:prSet/>
      <dgm:spPr/>
      <dgm:t>
        <a:bodyPr/>
        <a:lstStyle/>
        <a:p>
          <a:endParaRPr lang="en-US"/>
        </a:p>
      </dgm:t>
    </dgm:pt>
    <dgm:pt modelId="{1729ACFB-076D-4A4F-831A-3266BE3BEA91}" type="pres">
      <dgm:prSet presAssocID="{E78D85F0-56BE-5145-AD24-E7A140F0C6FB}" presName="linearFlow" presStyleCnt="0">
        <dgm:presLayoutVars>
          <dgm:dir/>
          <dgm:resizeHandles val="exact"/>
        </dgm:presLayoutVars>
      </dgm:prSet>
      <dgm:spPr/>
      <dgm:t>
        <a:bodyPr/>
        <a:lstStyle/>
        <a:p>
          <a:endParaRPr lang="pt-PT"/>
        </a:p>
      </dgm:t>
    </dgm:pt>
    <dgm:pt modelId="{5CDD66BC-3E85-F042-A46A-1F169CDDFEEF}" type="pres">
      <dgm:prSet presAssocID="{664E8E73-3AD0-554E-A0FB-563E73F5C7BC}" presName="composite" presStyleCnt="0"/>
      <dgm:spPr/>
    </dgm:pt>
    <dgm:pt modelId="{82399C86-7E36-4F45-BAB0-E956CA6DAF7E}" type="pres">
      <dgm:prSet presAssocID="{664E8E73-3AD0-554E-A0FB-563E73F5C7BC}" presName="imgShp" presStyleLbl="fgImgPlace1" presStyleIdx="0" presStyleCnt="2" custScaleX="60593" custScaleY="66184" custLinFactNeighborX="-46513"/>
      <dgm:spPr>
        <a:blipFill rotWithShape="1">
          <a:blip xmlns:r="http://schemas.openxmlformats.org/officeDocument/2006/relationships" r:embed="rId1"/>
          <a:srcRect/>
          <a:stretch>
            <a:fillRect t="-2000" b="-2000"/>
          </a:stretch>
        </a:blipFill>
      </dgm:spPr>
    </dgm:pt>
    <dgm:pt modelId="{26836F23-35BE-7847-9A28-E4659A90CACD}" type="pres">
      <dgm:prSet presAssocID="{664E8E73-3AD0-554E-A0FB-563E73F5C7BC}" presName="txShp" presStyleLbl="node1" presStyleIdx="0" presStyleCnt="2" custScaleX="140849">
        <dgm:presLayoutVars>
          <dgm:bulletEnabled val="1"/>
        </dgm:presLayoutVars>
      </dgm:prSet>
      <dgm:spPr/>
      <dgm:t>
        <a:bodyPr/>
        <a:lstStyle/>
        <a:p>
          <a:endParaRPr lang="pt-PT"/>
        </a:p>
      </dgm:t>
    </dgm:pt>
    <dgm:pt modelId="{0869A4B9-EA91-B240-8EC2-6B6C46FFB9E6}" type="pres">
      <dgm:prSet presAssocID="{749448F6-BDD6-4447-AE28-5688DD9B69CD}" presName="spacing" presStyleCnt="0"/>
      <dgm:spPr/>
    </dgm:pt>
    <dgm:pt modelId="{8FAF7D2F-892A-954A-91E0-519615E8FC32}" type="pres">
      <dgm:prSet presAssocID="{B6A360D0-E3E0-874D-9AF1-5A8E58B7150D}" presName="composite" presStyleCnt="0"/>
      <dgm:spPr/>
    </dgm:pt>
    <dgm:pt modelId="{03856FDF-FA3F-B24A-9E02-2E509C441A28}" type="pres">
      <dgm:prSet presAssocID="{B6A360D0-E3E0-874D-9AF1-5A8E58B7150D}" presName="imgShp" presStyleLbl="fgImgPlace1" presStyleIdx="1" presStyleCnt="2" custScaleX="62180" custScaleY="61186" custLinFactNeighborX="-41668"/>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615E78F5-0078-0240-88B1-6CFA6C223A26}" type="pres">
      <dgm:prSet presAssocID="{B6A360D0-E3E0-874D-9AF1-5A8E58B7150D}" presName="txShp" presStyleLbl="node1" presStyleIdx="1" presStyleCnt="2" custScaleX="140022">
        <dgm:presLayoutVars>
          <dgm:bulletEnabled val="1"/>
        </dgm:presLayoutVars>
      </dgm:prSet>
      <dgm:spPr/>
      <dgm:t>
        <a:bodyPr/>
        <a:lstStyle/>
        <a:p>
          <a:endParaRPr lang="pt-PT"/>
        </a:p>
      </dgm:t>
    </dgm:pt>
  </dgm:ptLst>
  <dgm:cxnLst>
    <dgm:cxn modelId="{1B09EBB2-1412-48F1-86C9-CB220FDDCDF3}" type="presOf" srcId="{664E8E73-3AD0-554E-A0FB-563E73F5C7BC}" destId="{26836F23-35BE-7847-9A28-E4659A90CACD}" srcOrd="0" destOrd="0" presId="urn:microsoft.com/office/officeart/2005/8/layout/vList3"/>
    <dgm:cxn modelId="{5108B4D5-6367-8947-BD03-A1674EE78F65}" srcId="{E78D85F0-56BE-5145-AD24-E7A140F0C6FB}" destId="{664E8E73-3AD0-554E-A0FB-563E73F5C7BC}" srcOrd="0" destOrd="0" parTransId="{27313C5D-A5BF-A54B-88BA-AF443F8B3126}" sibTransId="{749448F6-BDD6-4447-AE28-5688DD9B69CD}"/>
    <dgm:cxn modelId="{08844198-C73A-4377-9F69-7400FD057141}" type="presOf" srcId="{B6A360D0-E3E0-874D-9AF1-5A8E58B7150D}" destId="{615E78F5-0078-0240-88B1-6CFA6C223A26}" srcOrd="0" destOrd="0" presId="urn:microsoft.com/office/officeart/2005/8/layout/vList3"/>
    <dgm:cxn modelId="{F49C1B35-6C0D-492E-A0A9-4C9020496662}" type="presOf" srcId="{E78D85F0-56BE-5145-AD24-E7A140F0C6FB}" destId="{1729ACFB-076D-4A4F-831A-3266BE3BEA91}" srcOrd="0" destOrd="0" presId="urn:microsoft.com/office/officeart/2005/8/layout/vList3"/>
    <dgm:cxn modelId="{433142E4-CCE0-664E-A0B8-6423B93B5FB9}" srcId="{E78D85F0-56BE-5145-AD24-E7A140F0C6FB}" destId="{B6A360D0-E3E0-874D-9AF1-5A8E58B7150D}" srcOrd="1" destOrd="0" parTransId="{825989F2-8F69-9244-8344-EBD8855FFD4B}" sibTransId="{774DD4D5-24ED-7E46-9415-1D60C8BE1E60}"/>
    <dgm:cxn modelId="{CB73FA99-91C4-4502-AD0C-1366E71FFFFA}" type="presParOf" srcId="{1729ACFB-076D-4A4F-831A-3266BE3BEA91}" destId="{5CDD66BC-3E85-F042-A46A-1F169CDDFEEF}" srcOrd="0" destOrd="0" presId="urn:microsoft.com/office/officeart/2005/8/layout/vList3"/>
    <dgm:cxn modelId="{1925BA6C-6109-452D-89FE-4A41D8769828}" type="presParOf" srcId="{5CDD66BC-3E85-F042-A46A-1F169CDDFEEF}" destId="{82399C86-7E36-4F45-BAB0-E956CA6DAF7E}" srcOrd="0" destOrd="0" presId="urn:microsoft.com/office/officeart/2005/8/layout/vList3"/>
    <dgm:cxn modelId="{CA59224E-1547-4FA1-94D8-848D20E2B704}" type="presParOf" srcId="{5CDD66BC-3E85-F042-A46A-1F169CDDFEEF}" destId="{26836F23-35BE-7847-9A28-E4659A90CACD}" srcOrd="1" destOrd="0" presId="urn:microsoft.com/office/officeart/2005/8/layout/vList3"/>
    <dgm:cxn modelId="{C0938A53-8A19-4F19-93C9-A42B85A332E6}" type="presParOf" srcId="{1729ACFB-076D-4A4F-831A-3266BE3BEA91}" destId="{0869A4B9-EA91-B240-8EC2-6B6C46FFB9E6}" srcOrd="1" destOrd="0" presId="urn:microsoft.com/office/officeart/2005/8/layout/vList3"/>
    <dgm:cxn modelId="{7355EFC5-AB20-41FE-9600-2021220FBD5F}" type="presParOf" srcId="{1729ACFB-076D-4A4F-831A-3266BE3BEA91}" destId="{8FAF7D2F-892A-954A-91E0-519615E8FC32}" srcOrd="2" destOrd="0" presId="urn:microsoft.com/office/officeart/2005/8/layout/vList3"/>
    <dgm:cxn modelId="{525D7B7F-7F97-47C3-B4BF-4D1CF10BF130}" type="presParOf" srcId="{8FAF7D2F-892A-954A-91E0-519615E8FC32}" destId="{03856FDF-FA3F-B24A-9E02-2E509C441A28}" srcOrd="0" destOrd="0" presId="urn:microsoft.com/office/officeart/2005/8/layout/vList3"/>
    <dgm:cxn modelId="{0264D8F1-7A62-42CD-B26A-1D3887DED24F}" type="presParOf" srcId="{8FAF7D2F-892A-954A-91E0-519615E8FC32}" destId="{615E78F5-0078-0240-88B1-6CFA6C223A2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6CF3D3A-3584-7245-9258-C66D6864315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5735CB2E-42AA-E341-BB3E-FF05B204D9C4}">
      <dgm:prSet/>
      <dgm:spPr>
        <a:noFill/>
        <a:ln>
          <a:solidFill>
            <a:schemeClr val="tx1"/>
          </a:solidFill>
        </a:ln>
      </dgm:spPr>
      <dgm:t>
        <a:bodyPr/>
        <a:lstStyle/>
        <a:p>
          <a:pPr algn="just"/>
          <a:r>
            <a:rPr lang="pt-PT" b="1" dirty="0">
              <a:solidFill>
                <a:schemeClr val="tx1"/>
              </a:solidFill>
            </a:rPr>
            <a:t>CONVENÇÃO DE BUDAPEST (Moçambique convidado em Abril de 2024 a aderir a Convenção)</a:t>
          </a:r>
          <a:r>
            <a:rPr lang="pt-PT" dirty="0">
              <a:solidFill>
                <a:schemeClr val="tx1"/>
              </a:solidFill>
            </a:rPr>
            <a:t> tem por finalidade complementar as convenções existentes no Conselho de Europa sobre cooperação em matéria penal de modo a tornar mais eficazes  as investigações e as acções penais relativas as infracções penais relacionadas com sistemas e dados informáticos, bem como permitir a recolha de provas em forma electrónica de uma infracção penal. </a:t>
          </a:r>
          <a:r>
            <a:rPr lang="pt-PT" i="1" dirty="0">
              <a:solidFill>
                <a:schemeClr val="tx1"/>
              </a:solidFill>
            </a:rPr>
            <a:t>Estabelecer o ponto de contacto 24/7</a:t>
          </a:r>
          <a:r>
            <a:rPr lang="pt-PT" dirty="0">
              <a:solidFill>
                <a:schemeClr val="tx1"/>
              </a:solidFill>
            </a:rPr>
            <a:t>.</a:t>
          </a:r>
          <a:endParaRPr lang="x-none" dirty="0">
            <a:solidFill>
              <a:schemeClr val="tx1"/>
            </a:solidFill>
          </a:endParaRPr>
        </a:p>
      </dgm:t>
    </dgm:pt>
    <dgm:pt modelId="{AE1B8119-F8E4-8F4E-A47F-D9737E8F1024}" type="parTrans" cxnId="{0370D927-1D81-7E4B-A306-FE8BC7C0986A}">
      <dgm:prSet/>
      <dgm:spPr/>
      <dgm:t>
        <a:bodyPr/>
        <a:lstStyle/>
        <a:p>
          <a:endParaRPr lang="en-US"/>
        </a:p>
      </dgm:t>
    </dgm:pt>
    <dgm:pt modelId="{C9216CBB-DEFC-674E-826A-D6B6A07F7E39}" type="sibTrans" cxnId="{0370D927-1D81-7E4B-A306-FE8BC7C0986A}">
      <dgm:prSet/>
      <dgm:spPr/>
      <dgm:t>
        <a:bodyPr/>
        <a:lstStyle/>
        <a:p>
          <a:endParaRPr lang="en-US"/>
        </a:p>
      </dgm:t>
    </dgm:pt>
    <dgm:pt modelId="{E4E023C2-7FD5-DC4B-9E62-2256FA48D121}" type="pres">
      <dgm:prSet presAssocID="{C6CF3D3A-3584-7245-9258-C66D6864315D}" presName="linearFlow" presStyleCnt="0">
        <dgm:presLayoutVars>
          <dgm:dir/>
          <dgm:resizeHandles val="exact"/>
        </dgm:presLayoutVars>
      </dgm:prSet>
      <dgm:spPr/>
      <dgm:t>
        <a:bodyPr/>
        <a:lstStyle/>
        <a:p>
          <a:endParaRPr lang="pt-PT"/>
        </a:p>
      </dgm:t>
    </dgm:pt>
    <dgm:pt modelId="{E9E0F3D5-5A7F-7F4E-9A88-9ED8579E2536}" type="pres">
      <dgm:prSet presAssocID="{5735CB2E-42AA-E341-BB3E-FF05B204D9C4}" presName="composite" presStyleCnt="0"/>
      <dgm:spPr/>
    </dgm:pt>
    <dgm:pt modelId="{3E2B5B9E-08F9-BB48-B838-80187F82F42C}" type="pres">
      <dgm:prSet presAssocID="{5735CB2E-42AA-E341-BB3E-FF05B204D9C4}" presName="imgShp" presStyleLbl="fgImgPlace1" presStyleIdx="0" presStyleCnt="1" custLinFactNeighborX="-54166" custLinFactNeighborY="-13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dgm:spPr>
    </dgm:pt>
    <dgm:pt modelId="{CD09C59B-E303-8B42-B9CF-3EB7DE16A9C8}" type="pres">
      <dgm:prSet presAssocID="{5735CB2E-42AA-E341-BB3E-FF05B204D9C4}" presName="txShp" presStyleLbl="node1" presStyleIdx="0" presStyleCnt="1" custScaleX="116535" custLinFactNeighborX="34" custLinFactNeighborY="-11658">
        <dgm:presLayoutVars>
          <dgm:bulletEnabled val="1"/>
        </dgm:presLayoutVars>
      </dgm:prSet>
      <dgm:spPr/>
      <dgm:t>
        <a:bodyPr/>
        <a:lstStyle/>
        <a:p>
          <a:endParaRPr lang="pt-PT"/>
        </a:p>
      </dgm:t>
    </dgm:pt>
  </dgm:ptLst>
  <dgm:cxnLst>
    <dgm:cxn modelId="{0370D927-1D81-7E4B-A306-FE8BC7C0986A}" srcId="{C6CF3D3A-3584-7245-9258-C66D6864315D}" destId="{5735CB2E-42AA-E341-BB3E-FF05B204D9C4}" srcOrd="0" destOrd="0" parTransId="{AE1B8119-F8E4-8F4E-A47F-D9737E8F1024}" sibTransId="{C9216CBB-DEFC-674E-826A-D6B6A07F7E39}"/>
    <dgm:cxn modelId="{6307BB38-2BF1-3348-A77E-C14BD8AA353E}" type="presOf" srcId="{C6CF3D3A-3584-7245-9258-C66D6864315D}" destId="{E4E023C2-7FD5-DC4B-9E62-2256FA48D121}" srcOrd="0" destOrd="0" presId="urn:microsoft.com/office/officeart/2005/8/layout/vList3"/>
    <dgm:cxn modelId="{BA2797A5-5BA7-8D4F-B8D6-6CA4C0844722}" type="presOf" srcId="{5735CB2E-42AA-E341-BB3E-FF05B204D9C4}" destId="{CD09C59B-E303-8B42-B9CF-3EB7DE16A9C8}" srcOrd="0" destOrd="0" presId="urn:microsoft.com/office/officeart/2005/8/layout/vList3"/>
    <dgm:cxn modelId="{29276179-2D75-434A-AE86-7D4C13FE8E07}" type="presParOf" srcId="{E4E023C2-7FD5-DC4B-9E62-2256FA48D121}" destId="{E9E0F3D5-5A7F-7F4E-9A88-9ED8579E2536}" srcOrd="0" destOrd="0" presId="urn:microsoft.com/office/officeart/2005/8/layout/vList3"/>
    <dgm:cxn modelId="{F051DD80-CD86-854F-968A-19F170250751}" type="presParOf" srcId="{E9E0F3D5-5A7F-7F4E-9A88-9ED8579E2536}" destId="{3E2B5B9E-08F9-BB48-B838-80187F82F42C}" srcOrd="0" destOrd="0" presId="urn:microsoft.com/office/officeart/2005/8/layout/vList3"/>
    <dgm:cxn modelId="{2841A6D6-0A76-BC40-8C71-2C756D1D1A4D}" type="presParOf" srcId="{E9E0F3D5-5A7F-7F4E-9A88-9ED8579E2536}" destId="{CD09C59B-E303-8B42-B9CF-3EB7DE16A9C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6CF3D3A-3584-7245-9258-C66D6864315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8114CF74-9E80-074D-8DA2-8BCD6606B43C}">
      <dgm:prSet/>
      <dgm:spPr>
        <a:noFill/>
        <a:ln>
          <a:solidFill>
            <a:srgbClr val="C00000"/>
          </a:solidFill>
        </a:ln>
      </dgm:spPr>
      <dgm:t>
        <a:bodyPr/>
        <a:lstStyle/>
        <a:p>
          <a:pPr algn="just"/>
          <a:r>
            <a:rPr lang="pt-PT" dirty="0">
              <a:solidFill>
                <a:srgbClr val="00000A"/>
              </a:solidFill>
              <a:ea typeface="Arial" panose="020B0604020202020204" pitchFamily="34" charset="0"/>
              <a:cs typeface="Calibri" panose="020F0502020204030204" pitchFamily="34" charset="0"/>
            </a:rPr>
            <a:t>A </a:t>
          </a:r>
          <a:r>
            <a:rPr lang="pt-PT" b="1" dirty="0">
              <a:solidFill>
                <a:srgbClr val="00000A"/>
              </a:solidFill>
              <a:ea typeface="Arial" panose="020B0604020202020204" pitchFamily="34" charset="0"/>
              <a:cs typeface="Calibri" panose="020F0502020204030204" pitchFamily="34" charset="0"/>
            </a:rPr>
            <a:t>Convenção das Nações Unidas contra o Cibercrime </a:t>
          </a:r>
          <a:r>
            <a:rPr lang="pt-BR" b="1" dirty="0">
              <a:solidFill>
                <a:schemeClr val="tx1"/>
              </a:solidFill>
            </a:rPr>
            <a:t>(adoptada pela Assembleia Geral aos 24 de Dezembro de 2024)</a:t>
          </a:r>
          <a:r>
            <a:rPr lang="pt-PT" dirty="0">
              <a:solidFill>
                <a:schemeClr val="tx1"/>
              </a:solidFill>
              <a:ea typeface="Arial" panose="020B0604020202020204" pitchFamily="34" charset="0"/>
              <a:cs typeface="Calibri" panose="020F0502020204030204" pitchFamily="34" charset="0"/>
            </a:rPr>
            <a:t> tem </a:t>
          </a:r>
          <a:r>
            <a:rPr lang="pt-PT" dirty="0">
              <a:solidFill>
                <a:srgbClr val="00000A"/>
              </a:solidFill>
              <a:ea typeface="Arial" panose="020B0604020202020204" pitchFamily="34" charset="0"/>
              <a:cs typeface="Calibri" panose="020F0502020204030204" pitchFamily="34" charset="0"/>
            </a:rPr>
            <a:t>por finalidade o </a:t>
          </a:r>
          <a:r>
            <a:rPr lang="pt-PT" dirty="0">
              <a:solidFill>
                <a:schemeClr val="tx1"/>
              </a:solidFill>
              <a:latin typeface="+mn-lt"/>
            </a:rPr>
            <a:t>Fortalecimento da Cooperação Internacional para o Combate a Certos Crimes Cometidos por Meio de Sistemas de Tecnologia da Informação e Comunicação e para a Partilha de Provas em Formato Electrónico de Crimes Graves. É</a:t>
          </a:r>
          <a:r>
            <a:rPr lang="pt-PT" dirty="0">
              <a:solidFill>
                <a:srgbClr val="00000A"/>
              </a:solidFill>
              <a:ea typeface="Arial" panose="020B0604020202020204" pitchFamily="34" charset="0"/>
              <a:cs typeface="Calibri" panose="020F0502020204030204" pitchFamily="34" charset="0"/>
            </a:rPr>
            <a:t> um tratado global histórico que visa reforçar a cooperação internacional para combater o Crime Cibernético e proteger as sociedades contra ameaças digitais. </a:t>
          </a:r>
          <a:endParaRPr lang="x-none" dirty="0">
            <a:solidFill>
              <a:schemeClr val="tx1"/>
            </a:solidFill>
          </a:endParaRPr>
        </a:p>
      </dgm:t>
    </dgm:pt>
    <dgm:pt modelId="{A1633A68-5A21-2847-A98C-F25798F8C814}" type="parTrans" cxnId="{1456970A-C775-2446-8B69-C8AAA6A675D0}">
      <dgm:prSet/>
      <dgm:spPr/>
      <dgm:t>
        <a:bodyPr/>
        <a:lstStyle/>
        <a:p>
          <a:endParaRPr lang="en-US"/>
        </a:p>
      </dgm:t>
    </dgm:pt>
    <dgm:pt modelId="{1B88C6EA-CFFA-7246-9518-083FC2C0EC7A}" type="sibTrans" cxnId="{1456970A-C775-2446-8B69-C8AAA6A675D0}">
      <dgm:prSet/>
      <dgm:spPr/>
      <dgm:t>
        <a:bodyPr/>
        <a:lstStyle/>
        <a:p>
          <a:endParaRPr lang="en-US"/>
        </a:p>
      </dgm:t>
    </dgm:pt>
    <dgm:pt modelId="{E4E023C2-7FD5-DC4B-9E62-2256FA48D121}" type="pres">
      <dgm:prSet presAssocID="{C6CF3D3A-3584-7245-9258-C66D6864315D}" presName="linearFlow" presStyleCnt="0">
        <dgm:presLayoutVars>
          <dgm:dir/>
          <dgm:resizeHandles val="exact"/>
        </dgm:presLayoutVars>
      </dgm:prSet>
      <dgm:spPr/>
      <dgm:t>
        <a:bodyPr/>
        <a:lstStyle/>
        <a:p>
          <a:endParaRPr lang="pt-PT"/>
        </a:p>
      </dgm:t>
    </dgm:pt>
    <dgm:pt modelId="{D1758D9A-5E21-D149-BC7D-087F82B6B724}" type="pres">
      <dgm:prSet presAssocID="{8114CF74-9E80-074D-8DA2-8BCD6606B43C}" presName="composite" presStyleCnt="0"/>
      <dgm:spPr/>
    </dgm:pt>
    <dgm:pt modelId="{14CCC2B4-5811-9549-B154-61B0EBBE61CF}" type="pres">
      <dgm:prSet presAssocID="{8114CF74-9E80-074D-8DA2-8BCD6606B43C}" presName="imgShp" presStyleLbl="fgImgPlace1" presStyleIdx="0" presStyleCnt="1" custLinFactNeighborX="-14856" custLinFactNeighborY="-514"/>
      <dgm:spPr>
        <a:blipFill rotWithShape="1">
          <a:blip xmlns:r="http://schemas.openxmlformats.org/officeDocument/2006/relationships" r:embed="rId1"/>
          <a:srcRect/>
          <a:stretch>
            <a:fillRect l="-4000" r="-4000"/>
          </a:stretch>
        </a:blipFill>
      </dgm:spPr>
    </dgm:pt>
    <dgm:pt modelId="{DD005227-45DC-E141-8D5C-822D7CDDCC09}" type="pres">
      <dgm:prSet presAssocID="{8114CF74-9E80-074D-8DA2-8BCD6606B43C}" presName="txShp" presStyleLbl="node1" presStyleIdx="0" presStyleCnt="1" custScaleX="120880" custScaleY="116193" custLinFactNeighborX="1841" custLinFactNeighborY="-1689">
        <dgm:presLayoutVars>
          <dgm:bulletEnabled val="1"/>
        </dgm:presLayoutVars>
      </dgm:prSet>
      <dgm:spPr/>
      <dgm:t>
        <a:bodyPr/>
        <a:lstStyle/>
        <a:p>
          <a:endParaRPr lang="pt-PT"/>
        </a:p>
      </dgm:t>
    </dgm:pt>
  </dgm:ptLst>
  <dgm:cxnLst>
    <dgm:cxn modelId="{6307BB38-2BF1-3348-A77E-C14BD8AA353E}" type="presOf" srcId="{C6CF3D3A-3584-7245-9258-C66D6864315D}" destId="{E4E023C2-7FD5-DC4B-9E62-2256FA48D121}" srcOrd="0" destOrd="0" presId="urn:microsoft.com/office/officeart/2005/8/layout/vList3"/>
    <dgm:cxn modelId="{1456970A-C775-2446-8B69-C8AAA6A675D0}" srcId="{C6CF3D3A-3584-7245-9258-C66D6864315D}" destId="{8114CF74-9E80-074D-8DA2-8BCD6606B43C}" srcOrd="0" destOrd="0" parTransId="{A1633A68-5A21-2847-A98C-F25798F8C814}" sibTransId="{1B88C6EA-CFFA-7246-9518-083FC2C0EC7A}"/>
    <dgm:cxn modelId="{A989674D-566F-ED48-9CB7-4DE7248F870B}" type="presOf" srcId="{8114CF74-9E80-074D-8DA2-8BCD6606B43C}" destId="{DD005227-45DC-E141-8D5C-822D7CDDCC09}" srcOrd="0" destOrd="0" presId="urn:microsoft.com/office/officeart/2005/8/layout/vList3"/>
    <dgm:cxn modelId="{191B7DB0-F046-F642-857C-E3EB18D7532A}" type="presParOf" srcId="{E4E023C2-7FD5-DC4B-9E62-2256FA48D121}" destId="{D1758D9A-5E21-D149-BC7D-087F82B6B724}" srcOrd="0" destOrd="0" presId="urn:microsoft.com/office/officeart/2005/8/layout/vList3"/>
    <dgm:cxn modelId="{FF3DFCD0-D6E6-8244-B935-9E6688820590}" type="presParOf" srcId="{D1758D9A-5E21-D149-BC7D-087F82B6B724}" destId="{14CCC2B4-5811-9549-B154-61B0EBBE61CF}" srcOrd="0" destOrd="0" presId="urn:microsoft.com/office/officeart/2005/8/layout/vList3"/>
    <dgm:cxn modelId="{EBABC7E0-1B82-6545-8A20-907581C0CB82}" type="presParOf" srcId="{D1758D9A-5E21-D149-BC7D-087F82B6B724}" destId="{DD005227-45DC-E141-8D5C-822D7CDDCC0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AE11211-A8F9-B942-953C-5BE3831E9C9D}" type="doc">
      <dgm:prSet loTypeId="urn:microsoft.com/office/officeart/2005/8/layout/vList3" loCatId="" qsTypeId="urn:microsoft.com/office/officeart/2005/8/quickstyle/3D4" qsCatId="3D" csTypeId="urn:microsoft.com/office/officeart/2005/8/colors/accent3_2" csCatId="accent3" phldr="1"/>
      <dgm:spPr/>
      <dgm:t>
        <a:bodyPr/>
        <a:lstStyle/>
        <a:p>
          <a:endParaRPr lang="en-US"/>
        </a:p>
      </dgm:t>
    </dgm:pt>
    <dgm:pt modelId="{3E638E4B-E451-914B-81AA-4583E8561D74}" type="pres">
      <dgm:prSet presAssocID="{1AE11211-A8F9-B942-953C-5BE3831E9C9D}" presName="linearFlow" presStyleCnt="0">
        <dgm:presLayoutVars>
          <dgm:dir/>
          <dgm:resizeHandles val="exact"/>
        </dgm:presLayoutVars>
      </dgm:prSet>
      <dgm:spPr/>
      <dgm:t>
        <a:bodyPr/>
        <a:lstStyle/>
        <a:p>
          <a:endParaRPr lang="pt-PT"/>
        </a:p>
      </dgm:t>
    </dgm:pt>
  </dgm:ptLst>
  <dgm:cxnLst>
    <dgm:cxn modelId="{D939B09B-8FB9-864B-B116-A7EB493E49F9}" type="presOf" srcId="{1AE11211-A8F9-B942-953C-5BE3831E9C9D}" destId="{3E638E4B-E451-914B-81AA-4583E8561D74}"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F4563AA-6A3F-42D6-B5E4-A9E2C5C5C3F2}"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en-US"/>
        </a:p>
      </dgm:t>
    </dgm:pt>
    <dgm:pt modelId="{4AECF3BF-2EA2-4E55-A6EB-F203EDBF8FA7}" type="pres">
      <dgm:prSet presAssocID="{AF4563AA-6A3F-42D6-B5E4-A9E2C5C5C3F2}" presName="hierChild1" presStyleCnt="0">
        <dgm:presLayoutVars>
          <dgm:chPref val="1"/>
          <dgm:dir/>
          <dgm:animOne val="branch"/>
          <dgm:animLvl val="lvl"/>
          <dgm:resizeHandles/>
        </dgm:presLayoutVars>
      </dgm:prSet>
      <dgm:spPr/>
      <dgm:t>
        <a:bodyPr/>
        <a:lstStyle/>
        <a:p>
          <a:endParaRPr lang="pt-PT"/>
        </a:p>
      </dgm:t>
    </dgm:pt>
  </dgm:ptLst>
  <dgm:cxnLst>
    <dgm:cxn modelId="{359998BF-5C42-4A1A-AE72-2774FA1A6744}" type="presOf" srcId="{AF4563AA-6A3F-42D6-B5E4-A9E2C5C5C3F2}" destId="{4AECF3BF-2EA2-4E55-A6EB-F203EDBF8FA7}" srcOrd="0"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36F23-35BE-7847-9A28-E4659A90CACD}">
      <dsp:nvSpPr>
        <dsp:cNvPr id="0" name=""/>
        <dsp:cNvSpPr/>
      </dsp:nvSpPr>
      <dsp:spPr>
        <a:xfrm rot="10800000">
          <a:off x="304081" y="1343"/>
          <a:ext cx="8991263" cy="2245412"/>
        </a:xfrm>
        <a:prstGeom prst="homePlat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165" tIns="68580" rIns="128016" bIns="68580" numCol="1" spcCol="1270" anchor="ctr" anchorCtr="0">
          <a:noAutofit/>
        </a:bodyPr>
        <a:lstStyle/>
        <a:p>
          <a:pPr lvl="0" algn="just" defTabSz="800100">
            <a:lnSpc>
              <a:spcPct val="90000"/>
            </a:lnSpc>
            <a:spcBef>
              <a:spcPct val="0"/>
            </a:spcBef>
            <a:spcAft>
              <a:spcPct val="35000"/>
            </a:spcAft>
          </a:pPr>
          <a:r>
            <a:rPr lang="pt-PT" sz="1800" b="1" kern="1200" dirty="0">
              <a:solidFill>
                <a:schemeClr val="tx1"/>
              </a:solidFill>
            </a:rPr>
            <a:t>RATIFICADA ATRAVÉS DA RESOLUÇÃO </a:t>
          </a:r>
          <a:r>
            <a:rPr lang="pt-PT" sz="1800" b="1" kern="1200" dirty="0" smtClean="0">
              <a:solidFill>
                <a:schemeClr val="tx1"/>
              </a:solidFill>
            </a:rPr>
            <a:t>N.º5/2019 </a:t>
          </a:r>
          <a:r>
            <a:rPr lang="pt-PT" sz="1800" b="1" kern="1200" dirty="0">
              <a:solidFill>
                <a:schemeClr val="tx1"/>
              </a:solidFill>
            </a:rPr>
            <a:t>, DE 20 DE JUNHO,  A CONVENÇÃO DA UNIÃO AFRICANA SOBRE CIBERSEGURANÇA E PROTECÇÃO DE DADOS PESSOAIS (CONVENÇÃO DE MALABO) </a:t>
          </a:r>
          <a:r>
            <a:rPr lang="pt-PT" sz="1800" kern="1200" dirty="0">
              <a:solidFill>
                <a:schemeClr val="tx1"/>
              </a:solidFill>
            </a:rPr>
            <a:t>- em matéria do direito penal substantivo, de repreensão de crimes cibernéticos, através de elaboração de uma politica de novas ofensas especificas para as TIC, harmonizando alguns sistemas de ofensas, sanções e responsabilidade penal em vigor nos Estados-Membros com o ambiente das TIC.</a:t>
          </a:r>
          <a:endParaRPr lang="x-none" sz="1800" kern="1200" dirty="0">
            <a:solidFill>
              <a:schemeClr val="tx1"/>
            </a:solidFill>
          </a:endParaRPr>
        </a:p>
      </dsp:txBody>
      <dsp:txXfrm rot="10800000">
        <a:off x="865434" y="1343"/>
        <a:ext cx="8429910" cy="2245412"/>
      </dsp:txXfrm>
    </dsp:sp>
    <dsp:sp modelId="{82399C86-7E36-4F45-BAB0-E956CA6DAF7E}">
      <dsp:nvSpPr>
        <dsp:cNvPr id="0" name=""/>
        <dsp:cNvSpPr/>
      </dsp:nvSpPr>
      <dsp:spPr>
        <a:xfrm>
          <a:off x="0" y="380998"/>
          <a:ext cx="1360563" cy="1486104"/>
        </a:xfrm>
        <a:prstGeom prst="ellipse">
          <a:avLst/>
        </a:prstGeom>
        <a:blipFill rotWithShape="1">
          <a:blip xmlns:r="http://schemas.openxmlformats.org/officeDocument/2006/relationships" r:embed="rId1"/>
          <a:srcRect/>
          <a:stretch>
            <a:fillRect t="-2000" b="-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5E78F5-0078-0240-88B1-6CFA6C223A26}">
      <dsp:nvSpPr>
        <dsp:cNvPr id="0" name=""/>
        <dsp:cNvSpPr/>
      </dsp:nvSpPr>
      <dsp:spPr>
        <a:xfrm rot="10800000">
          <a:off x="330478" y="2917029"/>
          <a:ext cx="8938470" cy="2245412"/>
        </a:xfrm>
        <a:prstGeom prst="homePlate">
          <a:avLst/>
        </a:prstGeom>
        <a:no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165" tIns="76200" rIns="142240" bIns="76200" numCol="1" spcCol="1270" anchor="ctr" anchorCtr="0">
          <a:noAutofit/>
        </a:bodyPr>
        <a:lstStyle/>
        <a:p>
          <a:pPr lvl="0" algn="just" defTabSz="889000">
            <a:lnSpc>
              <a:spcPct val="90000"/>
            </a:lnSpc>
            <a:spcBef>
              <a:spcPct val="0"/>
            </a:spcBef>
            <a:spcAft>
              <a:spcPct val="35000"/>
            </a:spcAft>
          </a:pPr>
          <a:r>
            <a:rPr lang="pt-PT" sz="2000" b="1" kern="1200" dirty="0">
              <a:solidFill>
                <a:schemeClr val="tx1"/>
              </a:solidFill>
            </a:rPr>
            <a:t>CARTA DA COMUNIDADE DOS PAÍSES DE LÍNGUA PORTUGUESA DE DIREITOS E PRINCÍPIOS DIGITAIS -</a:t>
          </a:r>
          <a:r>
            <a:rPr lang="pt-PT" sz="2000" kern="1200" dirty="0">
              <a:solidFill>
                <a:schemeClr val="tx1"/>
              </a:solidFill>
            </a:rPr>
            <a:t> Assinada em 27 de Agosto de 2023, assinaram este instrumento para salvaguardar os Direitos e Liberdades em Ambiente Digital nos Países de Língua Portuguesa. Este instrumento reconhece que os direitos que existem “offline” também devem ser protegidos em ambientes digitais.</a:t>
          </a:r>
          <a:endParaRPr lang="x-none" sz="2400" kern="1200" dirty="0">
            <a:solidFill>
              <a:schemeClr val="tx1"/>
            </a:solidFill>
          </a:endParaRPr>
        </a:p>
      </dsp:txBody>
      <dsp:txXfrm rot="10800000">
        <a:off x="891831" y="2917029"/>
        <a:ext cx="8377117" cy="2245412"/>
      </dsp:txXfrm>
    </dsp:sp>
    <dsp:sp modelId="{03856FDF-FA3F-B24A-9E02-2E509C441A28}">
      <dsp:nvSpPr>
        <dsp:cNvPr id="0" name=""/>
        <dsp:cNvSpPr/>
      </dsp:nvSpPr>
      <dsp:spPr>
        <a:xfrm>
          <a:off x="0" y="3352796"/>
          <a:ext cx="1396197" cy="1373878"/>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9C59B-E303-8B42-B9CF-3EB7DE16A9C8}">
      <dsp:nvSpPr>
        <dsp:cNvPr id="0" name=""/>
        <dsp:cNvSpPr/>
      </dsp:nvSpPr>
      <dsp:spPr>
        <a:xfrm rot="10800000">
          <a:off x="1636226" y="0"/>
          <a:ext cx="7502650" cy="3243257"/>
        </a:xfrm>
        <a:prstGeom prst="homePlate">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0187" tIns="76200" rIns="142240" bIns="76200" numCol="1" spcCol="1270" anchor="ctr" anchorCtr="0">
          <a:noAutofit/>
        </a:bodyPr>
        <a:lstStyle/>
        <a:p>
          <a:pPr lvl="0" algn="just" defTabSz="889000">
            <a:lnSpc>
              <a:spcPct val="90000"/>
            </a:lnSpc>
            <a:spcBef>
              <a:spcPct val="0"/>
            </a:spcBef>
            <a:spcAft>
              <a:spcPct val="35000"/>
            </a:spcAft>
          </a:pPr>
          <a:r>
            <a:rPr lang="pt-PT" sz="2000" b="1" kern="1200" dirty="0">
              <a:solidFill>
                <a:schemeClr val="tx1"/>
              </a:solidFill>
            </a:rPr>
            <a:t>CONVENÇÃO DE BUDAPEST (Moçambique convidado em Abril de 2024 a aderir a Convenção)</a:t>
          </a:r>
          <a:r>
            <a:rPr lang="pt-PT" sz="2000" kern="1200" dirty="0">
              <a:solidFill>
                <a:schemeClr val="tx1"/>
              </a:solidFill>
            </a:rPr>
            <a:t> tem por finalidade complementar as convenções existentes no Conselho de Europa sobre cooperação em matéria penal de modo a tornar mais eficazes  as investigações e as acções penais relativas as infracções penais relacionadas com sistemas e dados informáticos, bem como permitir a recolha de provas em forma electrónica de uma infracção penal. </a:t>
          </a:r>
          <a:r>
            <a:rPr lang="pt-PT" sz="2000" i="1" kern="1200" dirty="0">
              <a:solidFill>
                <a:schemeClr val="tx1"/>
              </a:solidFill>
            </a:rPr>
            <a:t>Estabelecer o ponto de contacto 24/7</a:t>
          </a:r>
          <a:r>
            <a:rPr lang="pt-PT" sz="2000" kern="1200" dirty="0">
              <a:solidFill>
                <a:schemeClr val="tx1"/>
              </a:solidFill>
            </a:rPr>
            <a:t>.</a:t>
          </a:r>
          <a:endParaRPr lang="x-none" sz="2000" kern="1200" dirty="0">
            <a:solidFill>
              <a:schemeClr val="tx1"/>
            </a:solidFill>
          </a:endParaRPr>
        </a:p>
      </dsp:txBody>
      <dsp:txXfrm rot="10800000">
        <a:off x="2447040" y="0"/>
        <a:ext cx="6691836" cy="3243257"/>
      </dsp:txXfrm>
    </dsp:sp>
    <dsp:sp modelId="{3E2B5B9E-08F9-BB48-B838-80187F82F42C}">
      <dsp:nvSpPr>
        <dsp:cNvPr id="0" name=""/>
        <dsp:cNvSpPr/>
      </dsp:nvSpPr>
      <dsp:spPr>
        <a:xfrm>
          <a:off x="0" y="274841"/>
          <a:ext cx="3243257" cy="324325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05227-45DC-E141-8D5C-822D7CDDCC09}">
      <dsp:nvSpPr>
        <dsp:cNvPr id="0" name=""/>
        <dsp:cNvSpPr/>
      </dsp:nvSpPr>
      <dsp:spPr>
        <a:xfrm rot="10800000">
          <a:off x="1542761" y="232702"/>
          <a:ext cx="7782386" cy="3768438"/>
        </a:xfrm>
        <a:prstGeom prst="homePlate">
          <a:avLst/>
        </a:prstGeom>
        <a:no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0187" tIns="80010" rIns="149352" bIns="80010" numCol="1" spcCol="1270" anchor="ctr" anchorCtr="0">
          <a:noAutofit/>
        </a:bodyPr>
        <a:lstStyle/>
        <a:p>
          <a:pPr lvl="0" algn="just" defTabSz="933450">
            <a:lnSpc>
              <a:spcPct val="90000"/>
            </a:lnSpc>
            <a:spcBef>
              <a:spcPct val="0"/>
            </a:spcBef>
            <a:spcAft>
              <a:spcPct val="35000"/>
            </a:spcAft>
          </a:pPr>
          <a:r>
            <a:rPr lang="pt-PT" sz="2100" kern="1200" dirty="0">
              <a:solidFill>
                <a:srgbClr val="00000A"/>
              </a:solidFill>
              <a:ea typeface="Arial" panose="020B0604020202020204" pitchFamily="34" charset="0"/>
              <a:cs typeface="Calibri" panose="020F0502020204030204" pitchFamily="34" charset="0"/>
            </a:rPr>
            <a:t>A </a:t>
          </a:r>
          <a:r>
            <a:rPr lang="pt-PT" sz="2100" b="1" kern="1200" dirty="0">
              <a:solidFill>
                <a:srgbClr val="00000A"/>
              </a:solidFill>
              <a:ea typeface="Arial" panose="020B0604020202020204" pitchFamily="34" charset="0"/>
              <a:cs typeface="Calibri" panose="020F0502020204030204" pitchFamily="34" charset="0"/>
            </a:rPr>
            <a:t>Convenção das Nações Unidas contra o Cibercrime </a:t>
          </a:r>
          <a:r>
            <a:rPr lang="pt-BR" sz="2100" b="1" kern="1200" dirty="0">
              <a:solidFill>
                <a:schemeClr val="tx1"/>
              </a:solidFill>
            </a:rPr>
            <a:t>(adoptada pela Assembleia Geral aos 24 de Dezembro de 2024)</a:t>
          </a:r>
          <a:r>
            <a:rPr lang="pt-PT" sz="2100" kern="1200" dirty="0">
              <a:solidFill>
                <a:schemeClr val="tx1"/>
              </a:solidFill>
              <a:ea typeface="Arial" panose="020B0604020202020204" pitchFamily="34" charset="0"/>
              <a:cs typeface="Calibri" panose="020F0502020204030204" pitchFamily="34" charset="0"/>
            </a:rPr>
            <a:t> tem </a:t>
          </a:r>
          <a:r>
            <a:rPr lang="pt-PT" sz="2100" kern="1200" dirty="0">
              <a:solidFill>
                <a:srgbClr val="00000A"/>
              </a:solidFill>
              <a:ea typeface="Arial" panose="020B0604020202020204" pitchFamily="34" charset="0"/>
              <a:cs typeface="Calibri" panose="020F0502020204030204" pitchFamily="34" charset="0"/>
            </a:rPr>
            <a:t>por finalidade o </a:t>
          </a:r>
          <a:r>
            <a:rPr lang="pt-PT" sz="2100" kern="1200" dirty="0">
              <a:solidFill>
                <a:schemeClr val="tx1"/>
              </a:solidFill>
              <a:latin typeface="+mn-lt"/>
            </a:rPr>
            <a:t>Fortalecimento da Cooperação Internacional para o Combate a Certos Crimes Cometidos por Meio de Sistemas de Tecnologia da Informação e Comunicação e para a Partilha de Provas em Formato Electrónico de Crimes Graves. É</a:t>
          </a:r>
          <a:r>
            <a:rPr lang="pt-PT" sz="2100" kern="1200" dirty="0">
              <a:solidFill>
                <a:srgbClr val="00000A"/>
              </a:solidFill>
              <a:ea typeface="Arial" panose="020B0604020202020204" pitchFamily="34" charset="0"/>
              <a:cs typeface="Calibri" panose="020F0502020204030204" pitchFamily="34" charset="0"/>
            </a:rPr>
            <a:t> um tratado global histórico que visa reforçar a cooperação internacional para combater o Crime Cibernético e proteger as sociedades contra ameaças digitais. </a:t>
          </a:r>
          <a:endParaRPr lang="x-none" sz="2100" kern="1200" dirty="0">
            <a:solidFill>
              <a:schemeClr val="tx1"/>
            </a:solidFill>
          </a:endParaRPr>
        </a:p>
      </dsp:txBody>
      <dsp:txXfrm rot="10800000">
        <a:off x="2484870" y="232702"/>
        <a:ext cx="6840277" cy="3768438"/>
      </dsp:txXfrm>
    </dsp:sp>
    <dsp:sp modelId="{14CCC2B4-5811-9549-B154-61B0EBBE61CF}">
      <dsp:nvSpPr>
        <dsp:cNvPr id="0" name=""/>
        <dsp:cNvSpPr/>
      </dsp:nvSpPr>
      <dsp:spPr>
        <a:xfrm>
          <a:off x="0" y="533400"/>
          <a:ext cx="3243257" cy="3243257"/>
        </a:xfrm>
        <a:prstGeom prst="ellipse">
          <a:avLst/>
        </a:prstGeom>
        <a:blipFill rotWithShape="1">
          <a:blip xmlns:r="http://schemas.openxmlformats.org/officeDocument/2006/relationships" r:embed="rId1"/>
          <a:srcRect/>
          <a:stretch>
            <a:fillRect l="-4000" r="-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347" cy="4964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1737" y="0"/>
            <a:ext cx="2946347" cy="496492"/>
          </a:xfrm>
          <a:prstGeom prst="rect">
            <a:avLst/>
          </a:prstGeom>
        </p:spPr>
        <p:txBody>
          <a:bodyPr vert="horz" lIns="91440" tIns="45720" rIns="91440" bIns="45720" rtlCol="0"/>
          <a:lstStyle>
            <a:lvl1pPr algn="r">
              <a:defRPr sz="1200"/>
            </a:lvl1pPr>
          </a:lstStyle>
          <a:p>
            <a:fld id="{D5C2D3F5-04B0-43D9-8C83-BF34BCE36AFB}" type="datetimeFigureOut">
              <a:rPr lang="en-US" smtClean="0"/>
              <a:pPr/>
              <a:t>11/18/2025</a:t>
            </a:fld>
            <a:endParaRPr lang="en-US"/>
          </a:p>
        </p:txBody>
      </p:sp>
      <p:sp>
        <p:nvSpPr>
          <p:cNvPr id="4" name="Footer Placeholder 3"/>
          <p:cNvSpPr>
            <a:spLocks noGrp="1"/>
          </p:cNvSpPr>
          <p:nvPr>
            <p:ph type="ftr" sz="quarter" idx="2"/>
          </p:nvPr>
        </p:nvSpPr>
        <p:spPr>
          <a:xfrm>
            <a:off x="1" y="9431024"/>
            <a:ext cx="2946347" cy="49649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1737" y="9431024"/>
            <a:ext cx="2946347" cy="496492"/>
          </a:xfrm>
          <a:prstGeom prst="rect">
            <a:avLst/>
          </a:prstGeom>
        </p:spPr>
        <p:txBody>
          <a:bodyPr vert="horz" lIns="91440" tIns="45720" rIns="91440" bIns="45720" rtlCol="0" anchor="b"/>
          <a:lstStyle>
            <a:lvl1pPr algn="r">
              <a:defRPr sz="1200"/>
            </a:lvl1pPr>
          </a:lstStyle>
          <a:p>
            <a:fld id="{C96D2944-54A2-4E63-B60F-F6DB33D0B33F}" type="slidenum">
              <a:rPr lang="en-US" smtClean="0"/>
              <a:pPr/>
              <a:t>‹#›</a:t>
            </a:fld>
            <a:endParaRPr lang="en-US"/>
          </a:p>
        </p:txBody>
      </p:sp>
    </p:spTree>
    <p:extLst>
      <p:ext uri="{BB962C8B-B14F-4D97-AF65-F5344CB8AC3E}">
        <p14:creationId xmlns:p14="http://schemas.microsoft.com/office/powerpoint/2010/main" val="2318400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347" cy="4964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1343" y="0"/>
            <a:ext cx="2946347" cy="496492"/>
          </a:xfrm>
          <a:prstGeom prst="rect">
            <a:avLst/>
          </a:prstGeom>
        </p:spPr>
        <p:txBody>
          <a:bodyPr vert="horz" lIns="91440" tIns="45720" rIns="91440" bIns="45720" rtlCol="0"/>
          <a:lstStyle>
            <a:lvl1pPr algn="r">
              <a:defRPr sz="1200"/>
            </a:lvl1pPr>
          </a:lstStyle>
          <a:p>
            <a:fld id="{77F876E1-318C-42A1-A705-EA65A932CDA9}" type="datetimeFigureOut">
              <a:rPr lang="en-US" smtClean="0"/>
              <a:pPr/>
              <a:t>11/18/2025</a:t>
            </a:fld>
            <a:endParaRPr lang="en-US"/>
          </a:p>
        </p:txBody>
      </p:sp>
      <p:sp>
        <p:nvSpPr>
          <p:cNvPr id="4" name="Slide Image Placeholder 3"/>
          <p:cNvSpPr>
            <a:spLocks noGrp="1" noRot="1" noChangeAspect="1"/>
          </p:cNvSpPr>
          <p:nvPr>
            <p:ph type="sldImg" idx="2"/>
          </p:nvPr>
        </p:nvSpPr>
        <p:spPr>
          <a:xfrm>
            <a:off x="850900" y="744538"/>
            <a:ext cx="5097463"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927" y="4716662"/>
            <a:ext cx="5439410" cy="44684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31600"/>
            <a:ext cx="2946347" cy="49649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1343" y="9431600"/>
            <a:ext cx="2946347" cy="496492"/>
          </a:xfrm>
          <a:prstGeom prst="rect">
            <a:avLst/>
          </a:prstGeom>
        </p:spPr>
        <p:txBody>
          <a:bodyPr vert="horz" lIns="91440" tIns="45720" rIns="91440" bIns="45720" rtlCol="0" anchor="b"/>
          <a:lstStyle>
            <a:lvl1pPr algn="r">
              <a:defRPr sz="1200"/>
            </a:lvl1pPr>
          </a:lstStyle>
          <a:p>
            <a:fld id="{1F3A744C-028B-4CEA-973A-3F2ADA2E2168}" type="slidenum">
              <a:rPr lang="en-US" smtClean="0"/>
              <a:pPr/>
              <a:t>‹#›</a:t>
            </a:fld>
            <a:endParaRPr lang="en-US"/>
          </a:p>
        </p:txBody>
      </p:sp>
    </p:spTree>
    <p:extLst>
      <p:ext uri="{BB962C8B-B14F-4D97-AF65-F5344CB8AC3E}">
        <p14:creationId xmlns:p14="http://schemas.microsoft.com/office/powerpoint/2010/main" val="1309907026"/>
      </p:ext>
    </p:extLst>
  </p:cSld>
  <p:clrMap bg1="lt1" tx1="dk1" bg2="lt2" tx2="dk2" accent1="accent1" accent2="accent2" accent3="accent3" accent4="accent4" accent5="accent5" accent6="accent6" hlink="hlink" folHlink="folHlink"/>
  <p:notesStyle>
    <a:lvl1pPr marL="0" algn="l" defTabSz="993404" rtl="0" eaLnBrk="1" latinLnBrk="0" hangingPunct="1">
      <a:defRPr sz="1300" kern="1200">
        <a:solidFill>
          <a:schemeClr val="tx1"/>
        </a:solidFill>
        <a:latin typeface="+mn-lt"/>
        <a:ea typeface="+mn-ea"/>
        <a:cs typeface="+mn-cs"/>
      </a:defRPr>
    </a:lvl1pPr>
    <a:lvl2pPr marL="496702" algn="l" defTabSz="993404" rtl="0" eaLnBrk="1" latinLnBrk="0" hangingPunct="1">
      <a:defRPr sz="1300" kern="1200">
        <a:solidFill>
          <a:schemeClr val="tx1"/>
        </a:solidFill>
        <a:latin typeface="+mn-lt"/>
        <a:ea typeface="+mn-ea"/>
        <a:cs typeface="+mn-cs"/>
      </a:defRPr>
    </a:lvl2pPr>
    <a:lvl3pPr marL="993404" algn="l" defTabSz="993404" rtl="0" eaLnBrk="1" latinLnBrk="0" hangingPunct="1">
      <a:defRPr sz="1300" kern="1200">
        <a:solidFill>
          <a:schemeClr val="tx1"/>
        </a:solidFill>
        <a:latin typeface="+mn-lt"/>
        <a:ea typeface="+mn-ea"/>
        <a:cs typeface="+mn-cs"/>
      </a:defRPr>
    </a:lvl3pPr>
    <a:lvl4pPr marL="1490106" algn="l" defTabSz="993404" rtl="0" eaLnBrk="1" latinLnBrk="0" hangingPunct="1">
      <a:defRPr sz="1300" kern="1200">
        <a:solidFill>
          <a:schemeClr val="tx1"/>
        </a:solidFill>
        <a:latin typeface="+mn-lt"/>
        <a:ea typeface="+mn-ea"/>
        <a:cs typeface="+mn-cs"/>
      </a:defRPr>
    </a:lvl4pPr>
    <a:lvl5pPr marL="1986808" algn="l" defTabSz="993404" rtl="0" eaLnBrk="1" latinLnBrk="0" hangingPunct="1">
      <a:defRPr sz="1300" kern="1200">
        <a:solidFill>
          <a:schemeClr val="tx1"/>
        </a:solidFill>
        <a:latin typeface="+mn-lt"/>
        <a:ea typeface="+mn-ea"/>
        <a:cs typeface="+mn-cs"/>
      </a:defRPr>
    </a:lvl5pPr>
    <a:lvl6pPr marL="2483510" algn="l" defTabSz="993404" rtl="0" eaLnBrk="1" latinLnBrk="0" hangingPunct="1">
      <a:defRPr sz="1300" kern="1200">
        <a:solidFill>
          <a:schemeClr val="tx1"/>
        </a:solidFill>
        <a:latin typeface="+mn-lt"/>
        <a:ea typeface="+mn-ea"/>
        <a:cs typeface="+mn-cs"/>
      </a:defRPr>
    </a:lvl6pPr>
    <a:lvl7pPr marL="2980212" algn="l" defTabSz="993404" rtl="0" eaLnBrk="1" latinLnBrk="0" hangingPunct="1">
      <a:defRPr sz="1300" kern="1200">
        <a:solidFill>
          <a:schemeClr val="tx1"/>
        </a:solidFill>
        <a:latin typeface="+mn-lt"/>
        <a:ea typeface="+mn-ea"/>
        <a:cs typeface="+mn-cs"/>
      </a:defRPr>
    </a:lvl7pPr>
    <a:lvl8pPr marL="3476915" algn="l" defTabSz="993404" rtl="0" eaLnBrk="1" latinLnBrk="0" hangingPunct="1">
      <a:defRPr sz="1300" kern="1200">
        <a:solidFill>
          <a:schemeClr val="tx1"/>
        </a:solidFill>
        <a:latin typeface="+mn-lt"/>
        <a:ea typeface="+mn-ea"/>
        <a:cs typeface="+mn-cs"/>
      </a:defRPr>
    </a:lvl8pPr>
    <a:lvl9pPr marL="3973617" algn="l" defTabSz="99340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3A744C-028B-4CEA-973A-3F2ADA2E2168}" type="slidenum">
              <a:rPr lang="en-US" smtClean="0"/>
              <a:pPr/>
              <a:t>1</a:t>
            </a:fld>
            <a:endParaRPr lang="en-US"/>
          </a:p>
        </p:txBody>
      </p:sp>
    </p:spTree>
    <p:extLst>
      <p:ext uri="{BB962C8B-B14F-4D97-AF65-F5344CB8AC3E}">
        <p14:creationId xmlns:p14="http://schemas.microsoft.com/office/powerpoint/2010/main" val="71016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a:p>
        </p:txBody>
      </p:sp>
    </p:spTree>
    <p:extLst>
      <p:ext uri="{BB962C8B-B14F-4D97-AF65-F5344CB8AC3E}">
        <p14:creationId xmlns:p14="http://schemas.microsoft.com/office/powerpoint/2010/main" val="3540989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6</a:t>
            </a:fld>
            <a:endParaRPr lang="en-US">
              <a:solidFill>
                <a:prstClr val="black"/>
              </a:solidFill>
            </a:endParaRPr>
          </a:p>
        </p:txBody>
      </p:sp>
    </p:spTree>
    <p:extLst>
      <p:ext uri="{BB962C8B-B14F-4D97-AF65-F5344CB8AC3E}">
        <p14:creationId xmlns:p14="http://schemas.microsoft.com/office/powerpoint/2010/main" val="1891320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7</a:t>
            </a:fld>
            <a:endParaRPr lang="en-US">
              <a:solidFill>
                <a:prstClr val="black"/>
              </a:solidFill>
            </a:endParaRPr>
          </a:p>
        </p:txBody>
      </p:sp>
    </p:spTree>
    <p:extLst>
      <p:ext uri="{BB962C8B-B14F-4D97-AF65-F5344CB8AC3E}">
        <p14:creationId xmlns:p14="http://schemas.microsoft.com/office/powerpoint/2010/main" val="1278277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4142318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10</a:t>
            </a:fld>
            <a:endParaRPr lang="en-US">
              <a:solidFill>
                <a:prstClr val="black"/>
              </a:solidFill>
            </a:endParaRPr>
          </a:p>
        </p:txBody>
      </p:sp>
    </p:spTree>
    <p:extLst>
      <p:ext uri="{BB962C8B-B14F-4D97-AF65-F5344CB8AC3E}">
        <p14:creationId xmlns:p14="http://schemas.microsoft.com/office/powerpoint/2010/main" val="3600790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11</a:t>
            </a:fld>
            <a:endParaRPr lang="en-US">
              <a:solidFill>
                <a:prstClr val="black"/>
              </a:solidFill>
            </a:endParaRPr>
          </a:p>
        </p:txBody>
      </p:sp>
    </p:spTree>
    <p:extLst>
      <p:ext uri="{BB962C8B-B14F-4D97-AF65-F5344CB8AC3E}">
        <p14:creationId xmlns:p14="http://schemas.microsoft.com/office/powerpoint/2010/main" val="1120482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12</a:t>
            </a:fld>
            <a:endParaRPr lang="en-US">
              <a:solidFill>
                <a:prstClr val="black"/>
              </a:solidFill>
            </a:endParaRPr>
          </a:p>
        </p:txBody>
      </p:sp>
    </p:spTree>
    <p:extLst>
      <p:ext uri="{BB962C8B-B14F-4D97-AF65-F5344CB8AC3E}">
        <p14:creationId xmlns:p14="http://schemas.microsoft.com/office/powerpoint/2010/main" val="2021201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13</a:t>
            </a:fld>
            <a:endParaRPr lang="en-US">
              <a:solidFill>
                <a:prstClr val="black"/>
              </a:solidFill>
            </a:endParaRPr>
          </a:p>
        </p:txBody>
      </p:sp>
    </p:spTree>
    <p:extLst>
      <p:ext uri="{BB962C8B-B14F-4D97-AF65-F5344CB8AC3E}">
        <p14:creationId xmlns:p14="http://schemas.microsoft.com/office/powerpoint/2010/main" val="3427881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2730231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a:defRPr/>
            </a:pPr>
            <a:fld id="{1F3A744C-028B-4CEA-973A-3F2ADA2E2168}" type="slidenum">
              <a:rPr lang="en-US" smtClean="0">
                <a:solidFill>
                  <a:prstClr val="black"/>
                </a:solidFill>
              </a:rPr>
              <a:pPr>
                <a:defRPr/>
              </a:pPr>
              <a:t>16</a:t>
            </a:fld>
            <a:endParaRPr lang="en-US">
              <a:solidFill>
                <a:prstClr val="black"/>
              </a:solidFill>
            </a:endParaRPr>
          </a:p>
        </p:txBody>
      </p:sp>
    </p:spTree>
    <p:extLst>
      <p:ext uri="{BB962C8B-B14F-4D97-AF65-F5344CB8AC3E}">
        <p14:creationId xmlns:p14="http://schemas.microsoft.com/office/powerpoint/2010/main" val="1520226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marL="0" marR="0" lvl="0" indent="0" algn="r" defTabSz="993404" rtl="0" eaLnBrk="1" fontAlgn="auto" latinLnBrk="0" hangingPunct="1">
              <a:lnSpc>
                <a:spcPct val="100000"/>
              </a:lnSpc>
              <a:spcBef>
                <a:spcPts val="0"/>
              </a:spcBef>
              <a:spcAft>
                <a:spcPts val="0"/>
              </a:spcAft>
              <a:buClrTx/>
              <a:buSzTx/>
              <a:buFontTx/>
              <a:buNone/>
              <a:tabLst/>
              <a:defRPr/>
            </a:pPr>
            <a:fld id="{1F3A744C-028B-4CEA-973A-3F2ADA2E21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93404"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3508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5"/>
          </p:nvPr>
        </p:nvSpPr>
        <p:spPr/>
        <p:txBody>
          <a:bodyPr/>
          <a:lstStyle/>
          <a:p>
            <a:fld id="{9257B1A6-DC32-42E6-A004-8BAF90B67B12}" type="slidenum">
              <a:rPr lang="pt-PT" smtClean="0"/>
              <a:t>18</a:t>
            </a:fld>
            <a:endParaRPr lang="pt-PT"/>
          </a:p>
        </p:txBody>
      </p:sp>
    </p:spTree>
    <p:extLst>
      <p:ext uri="{BB962C8B-B14F-4D97-AF65-F5344CB8AC3E}">
        <p14:creationId xmlns:p14="http://schemas.microsoft.com/office/powerpoint/2010/main" val="3087824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5"/>
          </p:nvPr>
        </p:nvSpPr>
        <p:spPr/>
        <p:txBody>
          <a:bodyPr/>
          <a:lstStyle/>
          <a:p>
            <a:fld id="{9257B1A6-DC32-42E6-A004-8BAF90B67B12}" type="slidenum">
              <a:rPr lang="pt-PT" smtClean="0"/>
              <a:t>19</a:t>
            </a:fld>
            <a:endParaRPr lang="pt-PT"/>
          </a:p>
        </p:txBody>
      </p:sp>
    </p:spTree>
    <p:extLst>
      <p:ext uri="{BB962C8B-B14F-4D97-AF65-F5344CB8AC3E}">
        <p14:creationId xmlns:p14="http://schemas.microsoft.com/office/powerpoint/2010/main" val="2078910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dirty="0"/>
          </a:p>
        </p:txBody>
      </p:sp>
      <p:sp>
        <p:nvSpPr>
          <p:cNvPr id="4" name="Slide Number Placeholder 3"/>
          <p:cNvSpPr>
            <a:spLocks noGrp="1"/>
          </p:cNvSpPr>
          <p:nvPr>
            <p:ph type="sldNum" sz="quarter" idx="10"/>
          </p:nvPr>
        </p:nvSpPr>
        <p:spPr/>
        <p:txBody>
          <a:bodyPr/>
          <a:lstStyle/>
          <a:p>
            <a:pPr marL="0" marR="0" lvl="0" indent="0" algn="r" defTabSz="993404" rtl="0" eaLnBrk="1" fontAlgn="auto" latinLnBrk="0" hangingPunct="1">
              <a:lnSpc>
                <a:spcPct val="100000"/>
              </a:lnSpc>
              <a:spcBef>
                <a:spcPts val="0"/>
              </a:spcBef>
              <a:spcAft>
                <a:spcPts val="0"/>
              </a:spcAft>
              <a:buClrTx/>
              <a:buSzTx/>
              <a:buFontTx/>
              <a:buNone/>
              <a:tabLst/>
              <a:defRPr/>
            </a:pPr>
            <a:fld id="{1F3A744C-028B-4CEA-973A-3F2ADA2E21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93404"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363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3428" y="2279851"/>
            <a:ext cx="8538845" cy="1573131"/>
          </a:xfrm>
          <a:prstGeom prst="rect">
            <a:avLst/>
          </a:prstGeom>
        </p:spPr>
        <p:txBody>
          <a:bodyPr lIns="99340" tIns="49670" rIns="99340" bIns="49670"/>
          <a:lstStyle/>
          <a:p>
            <a:r>
              <a:rPr lang="en-US" dirty="0"/>
              <a:t>Click to edit Master title style</a:t>
            </a:r>
            <a:endParaRPr lang="pt-PT" dirty="0"/>
          </a:p>
        </p:txBody>
      </p:sp>
      <p:sp>
        <p:nvSpPr>
          <p:cNvPr id="3" name="Subtitle 2"/>
          <p:cNvSpPr>
            <a:spLocks noGrp="1"/>
          </p:cNvSpPr>
          <p:nvPr>
            <p:ph type="subTitle" idx="1"/>
          </p:nvPr>
        </p:nvSpPr>
        <p:spPr>
          <a:xfrm>
            <a:off x="1506855" y="4158774"/>
            <a:ext cx="7031990" cy="1875526"/>
          </a:xfrm>
          <a:prstGeom prst="rect">
            <a:avLst/>
          </a:prstGeom>
        </p:spPr>
        <p:txBody>
          <a:bodyPr lIns="99340" tIns="49670" rIns="99340" bIns="49670"/>
          <a:lstStyle>
            <a:lvl1pPr marL="0" indent="0" algn="ctr">
              <a:buNone/>
              <a:defRPr>
                <a:solidFill>
                  <a:schemeClr val="tx1">
                    <a:tint val="75000"/>
                  </a:schemeClr>
                </a:solidFill>
              </a:defRPr>
            </a:lvl1pPr>
            <a:lvl2pPr marL="496702" indent="0" algn="ctr">
              <a:buNone/>
              <a:defRPr>
                <a:solidFill>
                  <a:schemeClr val="tx1">
                    <a:tint val="75000"/>
                  </a:schemeClr>
                </a:solidFill>
              </a:defRPr>
            </a:lvl2pPr>
            <a:lvl3pPr marL="993404" indent="0" algn="ctr">
              <a:buNone/>
              <a:defRPr>
                <a:solidFill>
                  <a:schemeClr val="tx1">
                    <a:tint val="75000"/>
                  </a:schemeClr>
                </a:solidFill>
              </a:defRPr>
            </a:lvl3pPr>
            <a:lvl4pPr marL="1490106" indent="0" algn="ctr">
              <a:buNone/>
              <a:defRPr>
                <a:solidFill>
                  <a:schemeClr val="tx1">
                    <a:tint val="75000"/>
                  </a:schemeClr>
                </a:solidFill>
              </a:defRPr>
            </a:lvl4pPr>
            <a:lvl5pPr marL="1986808" indent="0" algn="ctr">
              <a:buNone/>
              <a:defRPr>
                <a:solidFill>
                  <a:schemeClr val="tx1">
                    <a:tint val="75000"/>
                  </a:schemeClr>
                </a:solidFill>
              </a:defRPr>
            </a:lvl5pPr>
            <a:lvl6pPr marL="2483510" indent="0" algn="ctr">
              <a:buNone/>
              <a:defRPr>
                <a:solidFill>
                  <a:schemeClr val="tx1">
                    <a:tint val="75000"/>
                  </a:schemeClr>
                </a:solidFill>
              </a:defRPr>
            </a:lvl6pPr>
            <a:lvl7pPr marL="2980212" indent="0" algn="ctr">
              <a:buNone/>
              <a:defRPr>
                <a:solidFill>
                  <a:schemeClr val="tx1">
                    <a:tint val="75000"/>
                  </a:schemeClr>
                </a:solidFill>
              </a:defRPr>
            </a:lvl7pPr>
            <a:lvl8pPr marL="3476915" indent="0" algn="ctr">
              <a:buNone/>
              <a:defRPr>
                <a:solidFill>
                  <a:schemeClr val="tx1">
                    <a:tint val="75000"/>
                  </a:schemeClr>
                </a:solidFill>
              </a:defRPr>
            </a:lvl8pPr>
            <a:lvl9pPr marL="3973617" indent="0" algn="ctr">
              <a:buNone/>
              <a:defRPr>
                <a:solidFill>
                  <a:schemeClr val="tx1">
                    <a:tint val="75000"/>
                  </a:schemeClr>
                </a:solidFill>
              </a:defRPr>
            </a:lvl9pPr>
          </a:lstStyle>
          <a:p>
            <a:r>
              <a:rPr lang="en-US"/>
              <a:t>Click to edit Master subtitle style</a:t>
            </a:r>
            <a:endParaRPr lang="pt-PT"/>
          </a:p>
        </p:txBody>
      </p:sp>
      <p:sp>
        <p:nvSpPr>
          <p:cNvPr id="4" name="Date Placeholder 3"/>
          <p:cNvSpPr>
            <a:spLocks noGrp="1"/>
          </p:cNvSpPr>
          <p:nvPr>
            <p:ph type="dt" sz="half" idx="10"/>
          </p:nvPr>
        </p:nvSpPr>
        <p:spPr/>
        <p:txBody>
          <a:bodyPr/>
          <a:lstStyle/>
          <a:p>
            <a:fld id="{06186C99-7FB0-BE4B-B22F-93F9CD5B9217}" type="datetime1">
              <a:rPr lang="en-US" smtClean="0"/>
              <a:t>11/18/2025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285" y="293901"/>
            <a:ext cx="9041130" cy="1223169"/>
          </a:xfrm>
          <a:prstGeom prst="rect">
            <a:avLst/>
          </a:prstGeom>
        </p:spPr>
        <p:txBody>
          <a:bodyPr lIns="99340" tIns="49670" rIns="99340" bIns="49670"/>
          <a:lstStyle/>
          <a:p>
            <a:r>
              <a:rPr lang="en-US"/>
              <a:t>Click to edit Master title style</a:t>
            </a:r>
            <a:endParaRPr lang="pt-PT"/>
          </a:p>
        </p:txBody>
      </p:sp>
      <p:sp>
        <p:nvSpPr>
          <p:cNvPr id="3" name="Content Placeholder 2"/>
          <p:cNvSpPr>
            <a:spLocks noGrp="1"/>
          </p:cNvSpPr>
          <p:nvPr>
            <p:ph idx="1"/>
          </p:nvPr>
        </p:nvSpPr>
        <p:spPr>
          <a:xfrm>
            <a:off x="502285" y="1712437"/>
            <a:ext cx="9041130" cy="4843409"/>
          </a:xfrm>
          <a:prstGeom prst="rect">
            <a:avLst/>
          </a:prstGeom>
        </p:spPr>
        <p:txBody>
          <a:bodyPr lIns="99340" tIns="49670" rIns="99340" bIns="4967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FF903D45-D983-2547-A2CA-242317290C78}" type="datetime1">
              <a:rPr lang="en-US" smtClean="0"/>
              <a:t>11/18/2025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3541" y="4715996"/>
            <a:ext cx="8538845" cy="1457610"/>
          </a:xfrm>
          <a:prstGeom prst="rect">
            <a:avLst/>
          </a:prstGeom>
        </p:spPr>
        <p:txBody>
          <a:bodyPr lIns="99340" tIns="49670" rIns="99340" bIns="49670" anchor="t"/>
          <a:lstStyle>
            <a:lvl1pPr algn="l">
              <a:defRPr sz="4300" b="1" cap="all"/>
            </a:lvl1pPr>
          </a:lstStyle>
          <a:p>
            <a:r>
              <a:rPr lang="en-US"/>
              <a:t>Click to edit Master title style</a:t>
            </a:r>
            <a:endParaRPr lang="pt-PT"/>
          </a:p>
        </p:txBody>
      </p:sp>
      <p:sp>
        <p:nvSpPr>
          <p:cNvPr id="3" name="Text Placeholder 2"/>
          <p:cNvSpPr>
            <a:spLocks noGrp="1"/>
          </p:cNvSpPr>
          <p:nvPr>
            <p:ph type="body" idx="1"/>
          </p:nvPr>
        </p:nvSpPr>
        <p:spPr>
          <a:xfrm>
            <a:off x="793541" y="3110587"/>
            <a:ext cx="8538845" cy="1605409"/>
          </a:xfrm>
          <a:prstGeom prst="rect">
            <a:avLst/>
          </a:prstGeom>
        </p:spPr>
        <p:txBody>
          <a:bodyPr lIns="99340" tIns="49670" rIns="99340" bIns="49670" anchor="b"/>
          <a:lstStyle>
            <a:lvl1pPr marL="0" indent="0">
              <a:buNone/>
              <a:defRPr sz="2200">
                <a:solidFill>
                  <a:schemeClr val="tx1">
                    <a:tint val="75000"/>
                  </a:schemeClr>
                </a:solidFill>
              </a:defRPr>
            </a:lvl1pPr>
            <a:lvl2pPr marL="496702" indent="0">
              <a:buNone/>
              <a:defRPr sz="2000">
                <a:solidFill>
                  <a:schemeClr val="tx1">
                    <a:tint val="75000"/>
                  </a:schemeClr>
                </a:solidFill>
              </a:defRPr>
            </a:lvl2pPr>
            <a:lvl3pPr marL="993404" indent="0">
              <a:buNone/>
              <a:defRPr sz="1700">
                <a:solidFill>
                  <a:schemeClr val="tx1">
                    <a:tint val="75000"/>
                  </a:schemeClr>
                </a:solidFill>
              </a:defRPr>
            </a:lvl3pPr>
            <a:lvl4pPr marL="1490106" indent="0">
              <a:buNone/>
              <a:defRPr sz="1500">
                <a:solidFill>
                  <a:schemeClr val="tx1">
                    <a:tint val="75000"/>
                  </a:schemeClr>
                </a:solidFill>
              </a:defRPr>
            </a:lvl4pPr>
            <a:lvl5pPr marL="1986808" indent="0">
              <a:buNone/>
              <a:defRPr sz="1500">
                <a:solidFill>
                  <a:schemeClr val="tx1">
                    <a:tint val="75000"/>
                  </a:schemeClr>
                </a:solidFill>
              </a:defRPr>
            </a:lvl5pPr>
            <a:lvl6pPr marL="2483510" indent="0">
              <a:buNone/>
              <a:defRPr sz="1500">
                <a:solidFill>
                  <a:schemeClr val="tx1">
                    <a:tint val="75000"/>
                  </a:schemeClr>
                </a:solidFill>
              </a:defRPr>
            </a:lvl6pPr>
            <a:lvl7pPr marL="2980212" indent="0">
              <a:buNone/>
              <a:defRPr sz="1500">
                <a:solidFill>
                  <a:schemeClr val="tx1">
                    <a:tint val="75000"/>
                  </a:schemeClr>
                </a:solidFill>
              </a:defRPr>
            </a:lvl7pPr>
            <a:lvl8pPr marL="3476915" indent="0">
              <a:buNone/>
              <a:defRPr sz="1500">
                <a:solidFill>
                  <a:schemeClr val="tx1">
                    <a:tint val="75000"/>
                  </a:schemeClr>
                </a:solidFill>
              </a:defRPr>
            </a:lvl8pPr>
            <a:lvl9pPr marL="3973617" indent="0">
              <a:buNone/>
              <a:defRPr sz="1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B80257-417F-2F4C-9E59-C4E85BFE5AA0}" type="datetime1">
              <a:rPr lang="en-US" smtClean="0"/>
              <a:t>11/18/2025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2285" y="293901"/>
            <a:ext cx="9041130" cy="1223169"/>
          </a:xfrm>
          <a:prstGeom prst="rect">
            <a:avLst/>
          </a:prstGeom>
        </p:spPr>
        <p:txBody>
          <a:bodyPr lIns="99340" tIns="49670" rIns="99340" bIns="49670"/>
          <a:lstStyle/>
          <a:p>
            <a:r>
              <a:rPr lang="en-US"/>
              <a:t>Click to edit Master title style</a:t>
            </a:r>
            <a:endParaRPr lang="pt-PT"/>
          </a:p>
        </p:txBody>
      </p:sp>
      <p:sp>
        <p:nvSpPr>
          <p:cNvPr id="3" name="Content Placeholder 2"/>
          <p:cNvSpPr>
            <a:spLocks noGrp="1"/>
          </p:cNvSpPr>
          <p:nvPr>
            <p:ph sz="half" idx="1"/>
          </p:nvPr>
        </p:nvSpPr>
        <p:spPr>
          <a:xfrm>
            <a:off x="502285" y="1712437"/>
            <a:ext cx="4436851" cy="4843409"/>
          </a:xfrm>
          <a:prstGeom prst="rect">
            <a:avLst/>
          </a:prstGeom>
        </p:spPr>
        <p:txBody>
          <a:bodyPr lIns="99340" tIns="49670" rIns="99340" bIns="49670"/>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5106564" y="1712437"/>
            <a:ext cx="4436851" cy="4843409"/>
          </a:xfrm>
          <a:prstGeom prst="rect">
            <a:avLst/>
          </a:prstGeom>
        </p:spPr>
        <p:txBody>
          <a:bodyPr lIns="99340" tIns="49670" rIns="99340" bIns="49670"/>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p:cNvSpPr>
            <a:spLocks noGrp="1"/>
          </p:cNvSpPr>
          <p:nvPr>
            <p:ph type="dt" sz="half" idx="10"/>
          </p:nvPr>
        </p:nvSpPr>
        <p:spPr/>
        <p:txBody>
          <a:bodyPr/>
          <a:lstStyle/>
          <a:p>
            <a:fld id="{3D5167B2-2A8C-5E4C-84E5-4F8B63DF313A}" type="datetime1">
              <a:rPr lang="en-US" smtClean="0"/>
              <a:t>11/18/2025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285" y="293901"/>
            <a:ext cx="9041130" cy="1223169"/>
          </a:xfrm>
          <a:prstGeom prst="rect">
            <a:avLst/>
          </a:prstGeom>
        </p:spPr>
        <p:txBody>
          <a:bodyPr lIns="99340" tIns="49670" rIns="99340" bIns="49670"/>
          <a:lstStyle>
            <a:lvl1pPr>
              <a:defRPr/>
            </a:lvl1pPr>
          </a:lstStyle>
          <a:p>
            <a:r>
              <a:rPr lang="en-US"/>
              <a:t>Click to edit Master title style</a:t>
            </a:r>
            <a:endParaRPr lang="pt-PT"/>
          </a:p>
        </p:txBody>
      </p:sp>
      <p:sp>
        <p:nvSpPr>
          <p:cNvPr id="3" name="Text Placeholder 2"/>
          <p:cNvSpPr>
            <a:spLocks noGrp="1"/>
          </p:cNvSpPr>
          <p:nvPr>
            <p:ph type="body" idx="1"/>
          </p:nvPr>
        </p:nvSpPr>
        <p:spPr>
          <a:xfrm>
            <a:off x="502285" y="1642784"/>
            <a:ext cx="4438595" cy="684634"/>
          </a:xfrm>
          <a:prstGeom prst="rect">
            <a:avLst/>
          </a:prstGeom>
        </p:spPr>
        <p:txBody>
          <a:bodyPr lIns="99340" tIns="49670" rIns="99340" bIns="49670" anchor="b"/>
          <a:lstStyle>
            <a:lvl1pPr marL="0" indent="0">
              <a:buNone/>
              <a:defRPr sz="2600" b="1"/>
            </a:lvl1pPr>
            <a:lvl2pPr marL="496702" indent="0">
              <a:buNone/>
              <a:defRPr sz="2200" b="1"/>
            </a:lvl2pPr>
            <a:lvl3pPr marL="993404" indent="0">
              <a:buNone/>
              <a:defRPr sz="2000" b="1"/>
            </a:lvl3pPr>
            <a:lvl4pPr marL="1490106" indent="0">
              <a:buNone/>
              <a:defRPr sz="1700" b="1"/>
            </a:lvl4pPr>
            <a:lvl5pPr marL="1986808" indent="0">
              <a:buNone/>
              <a:defRPr sz="1700" b="1"/>
            </a:lvl5pPr>
            <a:lvl6pPr marL="2483510" indent="0">
              <a:buNone/>
              <a:defRPr sz="1700" b="1"/>
            </a:lvl6pPr>
            <a:lvl7pPr marL="2980212" indent="0">
              <a:buNone/>
              <a:defRPr sz="1700" b="1"/>
            </a:lvl7pPr>
            <a:lvl8pPr marL="3476915" indent="0">
              <a:buNone/>
              <a:defRPr sz="1700" b="1"/>
            </a:lvl8pPr>
            <a:lvl9pPr marL="3973617" indent="0">
              <a:buNone/>
              <a:defRPr sz="1700" b="1"/>
            </a:lvl9pPr>
          </a:lstStyle>
          <a:p>
            <a:pPr lvl="0"/>
            <a:r>
              <a:rPr lang="en-US"/>
              <a:t>Click to edit Master text styles</a:t>
            </a:r>
          </a:p>
        </p:txBody>
      </p:sp>
      <p:sp>
        <p:nvSpPr>
          <p:cNvPr id="4" name="Content Placeholder 3"/>
          <p:cNvSpPr>
            <a:spLocks noGrp="1"/>
          </p:cNvSpPr>
          <p:nvPr>
            <p:ph sz="half" idx="2"/>
          </p:nvPr>
        </p:nvSpPr>
        <p:spPr>
          <a:xfrm>
            <a:off x="502285" y="2327419"/>
            <a:ext cx="4438595" cy="4228427"/>
          </a:xfrm>
          <a:prstGeom prst="rect">
            <a:avLst/>
          </a:prstGeom>
        </p:spPr>
        <p:txBody>
          <a:bodyPr lIns="99340" tIns="49670" rIns="99340" bIns="49670"/>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p:cNvSpPr>
            <a:spLocks noGrp="1"/>
          </p:cNvSpPr>
          <p:nvPr>
            <p:ph type="body" sz="quarter" idx="3"/>
          </p:nvPr>
        </p:nvSpPr>
        <p:spPr>
          <a:xfrm>
            <a:off x="5103077" y="1642784"/>
            <a:ext cx="4440339" cy="684634"/>
          </a:xfrm>
          <a:prstGeom prst="rect">
            <a:avLst/>
          </a:prstGeom>
        </p:spPr>
        <p:txBody>
          <a:bodyPr lIns="99340" tIns="49670" rIns="99340" bIns="49670" anchor="b"/>
          <a:lstStyle>
            <a:lvl1pPr marL="0" indent="0">
              <a:buNone/>
              <a:defRPr sz="2600" b="1"/>
            </a:lvl1pPr>
            <a:lvl2pPr marL="496702" indent="0">
              <a:buNone/>
              <a:defRPr sz="2200" b="1"/>
            </a:lvl2pPr>
            <a:lvl3pPr marL="993404" indent="0">
              <a:buNone/>
              <a:defRPr sz="2000" b="1"/>
            </a:lvl3pPr>
            <a:lvl4pPr marL="1490106" indent="0">
              <a:buNone/>
              <a:defRPr sz="1700" b="1"/>
            </a:lvl4pPr>
            <a:lvl5pPr marL="1986808" indent="0">
              <a:buNone/>
              <a:defRPr sz="1700" b="1"/>
            </a:lvl5pPr>
            <a:lvl6pPr marL="2483510" indent="0">
              <a:buNone/>
              <a:defRPr sz="1700" b="1"/>
            </a:lvl6pPr>
            <a:lvl7pPr marL="2980212" indent="0">
              <a:buNone/>
              <a:defRPr sz="1700" b="1"/>
            </a:lvl7pPr>
            <a:lvl8pPr marL="3476915" indent="0">
              <a:buNone/>
              <a:defRPr sz="1700" b="1"/>
            </a:lvl8pPr>
            <a:lvl9pPr marL="3973617"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103077" y="2327419"/>
            <a:ext cx="4440339" cy="4228427"/>
          </a:xfrm>
          <a:prstGeom prst="rect">
            <a:avLst/>
          </a:prstGeom>
        </p:spPr>
        <p:txBody>
          <a:bodyPr lIns="99340" tIns="49670" rIns="99340" bIns="49670"/>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p:cNvSpPr>
            <a:spLocks noGrp="1"/>
          </p:cNvSpPr>
          <p:nvPr>
            <p:ph type="dt" sz="half" idx="10"/>
          </p:nvPr>
        </p:nvSpPr>
        <p:spPr/>
        <p:txBody>
          <a:bodyPr/>
          <a:lstStyle/>
          <a:p>
            <a:fld id="{5B88EE10-C6FF-984B-B1CB-471C7A184314}" type="datetime1">
              <a:rPr lang="en-US" smtClean="0"/>
              <a:t>11/18/2025</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2285" y="293901"/>
            <a:ext cx="9041130" cy="1223169"/>
          </a:xfrm>
          <a:prstGeom prst="rect">
            <a:avLst/>
          </a:prstGeom>
        </p:spPr>
        <p:txBody>
          <a:bodyPr lIns="99340" tIns="49670" rIns="99340" bIns="49670"/>
          <a:lstStyle/>
          <a:p>
            <a:r>
              <a:rPr lang="en-US"/>
              <a:t>Click to edit Master title style</a:t>
            </a:r>
            <a:endParaRPr lang="pt-PT"/>
          </a:p>
        </p:txBody>
      </p:sp>
      <p:sp>
        <p:nvSpPr>
          <p:cNvPr id="3" name="Date Placeholder 2"/>
          <p:cNvSpPr>
            <a:spLocks noGrp="1"/>
          </p:cNvSpPr>
          <p:nvPr>
            <p:ph type="dt" sz="half" idx="10"/>
          </p:nvPr>
        </p:nvSpPr>
        <p:spPr/>
        <p:txBody>
          <a:bodyPr/>
          <a:lstStyle/>
          <a:p>
            <a:fld id="{1751A5BE-497F-8644-8A90-1D31FA8B161B}" type="datetime1">
              <a:rPr lang="en-US" smtClean="0"/>
              <a:t>11/18/2025</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285E3-497B-B847-910E-0272C0FFEB1C}" type="datetime1">
              <a:rPr lang="en-US" smtClean="0"/>
              <a:t>11/18/2025</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286" y="292201"/>
            <a:ext cx="3304966" cy="1243555"/>
          </a:xfrm>
          <a:prstGeom prst="rect">
            <a:avLst/>
          </a:prstGeom>
        </p:spPr>
        <p:txBody>
          <a:bodyPr lIns="99340" tIns="49670" rIns="99340" bIns="49670" anchor="b"/>
          <a:lstStyle>
            <a:lvl1pPr algn="l">
              <a:defRPr sz="2200" b="1"/>
            </a:lvl1pPr>
          </a:lstStyle>
          <a:p>
            <a:r>
              <a:rPr lang="en-US"/>
              <a:t>Click to edit Master title style</a:t>
            </a:r>
            <a:endParaRPr lang="pt-PT"/>
          </a:p>
        </p:txBody>
      </p:sp>
      <p:sp>
        <p:nvSpPr>
          <p:cNvPr id="3" name="Content Placeholder 2"/>
          <p:cNvSpPr>
            <a:spLocks noGrp="1"/>
          </p:cNvSpPr>
          <p:nvPr>
            <p:ph idx="1"/>
          </p:nvPr>
        </p:nvSpPr>
        <p:spPr>
          <a:xfrm>
            <a:off x="3927590" y="292202"/>
            <a:ext cx="5615825" cy="6263644"/>
          </a:xfrm>
          <a:prstGeom prst="rect">
            <a:avLst/>
          </a:prstGeom>
        </p:spPr>
        <p:txBody>
          <a:bodyPr lIns="99340" tIns="49670" rIns="99340" bIns="49670"/>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p:cNvSpPr>
            <a:spLocks noGrp="1"/>
          </p:cNvSpPr>
          <p:nvPr>
            <p:ph type="body" sz="half" idx="2"/>
          </p:nvPr>
        </p:nvSpPr>
        <p:spPr>
          <a:xfrm>
            <a:off x="502286" y="1535757"/>
            <a:ext cx="3304966" cy="5020089"/>
          </a:xfrm>
          <a:prstGeom prst="rect">
            <a:avLst/>
          </a:prstGeom>
        </p:spPr>
        <p:txBody>
          <a:bodyPr lIns="99340" tIns="49670" rIns="99340" bIns="49670"/>
          <a:lstStyle>
            <a:lvl1pPr marL="0" indent="0">
              <a:buNone/>
              <a:defRPr sz="1500"/>
            </a:lvl1pPr>
            <a:lvl2pPr marL="496702" indent="0">
              <a:buNone/>
              <a:defRPr sz="1300"/>
            </a:lvl2pPr>
            <a:lvl3pPr marL="993404" indent="0">
              <a:buNone/>
              <a:defRPr sz="1100"/>
            </a:lvl3pPr>
            <a:lvl4pPr marL="1490106" indent="0">
              <a:buNone/>
              <a:defRPr sz="1000"/>
            </a:lvl4pPr>
            <a:lvl5pPr marL="1986808" indent="0">
              <a:buNone/>
              <a:defRPr sz="1000"/>
            </a:lvl5pPr>
            <a:lvl6pPr marL="2483510" indent="0">
              <a:buNone/>
              <a:defRPr sz="1000"/>
            </a:lvl6pPr>
            <a:lvl7pPr marL="2980212" indent="0">
              <a:buNone/>
              <a:defRPr sz="1000"/>
            </a:lvl7pPr>
            <a:lvl8pPr marL="3476915" indent="0">
              <a:buNone/>
              <a:defRPr sz="1000"/>
            </a:lvl8pPr>
            <a:lvl9pPr marL="3973617"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6FC539-4685-164E-B6FA-DE11EEDE170A}" type="datetime1">
              <a:rPr lang="en-US" smtClean="0"/>
              <a:t>11/18/2025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69028" y="5137309"/>
            <a:ext cx="6027420" cy="606488"/>
          </a:xfrm>
          <a:prstGeom prst="rect">
            <a:avLst/>
          </a:prstGeom>
        </p:spPr>
        <p:txBody>
          <a:bodyPr lIns="99340" tIns="49670" rIns="99340" bIns="49670" anchor="b"/>
          <a:lstStyle>
            <a:lvl1pPr algn="l">
              <a:defRPr sz="2200" b="1"/>
            </a:lvl1pPr>
          </a:lstStyle>
          <a:p>
            <a:r>
              <a:rPr lang="en-US"/>
              <a:t>Click to edit Master title style</a:t>
            </a:r>
            <a:endParaRPr lang="pt-PT"/>
          </a:p>
        </p:txBody>
      </p:sp>
      <p:sp>
        <p:nvSpPr>
          <p:cNvPr id="3" name="Picture Placeholder 2"/>
          <p:cNvSpPr>
            <a:spLocks noGrp="1"/>
          </p:cNvSpPr>
          <p:nvPr>
            <p:ph type="pic" idx="1"/>
          </p:nvPr>
        </p:nvSpPr>
        <p:spPr>
          <a:xfrm>
            <a:off x="1969028" y="655754"/>
            <a:ext cx="6027420" cy="4403408"/>
          </a:xfrm>
          <a:prstGeom prst="rect">
            <a:avLst/>
          </a:prstGeom>
        </p:spPr>
        <p:txBody>
          <a:bodyPr lIns="99340" tIns="49670" rIns="99340" bIns="49670"/>
          <a:lstStyle>
            <a:lvl1pPr marL="0" indent="0">
              <a:buNone/>
              <a:defRPr sz="3500"/>
            </a:lvl1pPr>
            <a:lvl2pPr marL="496702" indent="0">
              <a:buNone/>
              <a:defRPr sz="3000"/>
            </a:lvl2pPr>
            <a:lvl3pPr marL="993404" indent="0">
              <a:buNone/>
              <a:defRPr sz="2600"/>
            </a:lvl3pPr>
            <a:lvl4pPr marL="1490106" indent="0">
              <a:buNone/>
              <a:defRPr sz="2200"/>
            </a:lvl4pPr>
            <a:lvl5pPr marL="1986808" indent="0">
              <a:buNone/>
              <a:defRPr sz="2200"/>
            </a:lvl5pPr>
            <a:lvl6pPr marL="2483510" indent="0">
              <a:buNone/>
              <a:defRPr sz="2200"/>
            </a:lvl6pPr>
            <a:lvl7pPr marL="2980212" indent="0">
              <a:buNone/>
              <a:defRPr sz="2200"/>
            </a:lvl7pPr>
            <a:lvl8pPr marL="3476915" indent="0">
              <a:buNone/>
              <a:defRPr sz="2200"/>
            </a:lvl8pPr>
            <a:lvl9pPr marL="3973617" indent="0">
              <a:buNone/>
              <a:defRPr sz="2200"/>
            </a:lvl9pPr>
          </a:lstStyle>
          <a:p>
            <a:endParaRPr lang="pt-PT"/>
          </a:p>
        </p:txBody>
      </p:sp>
      <p:sp>
        <p:nvSpPr>
          <p:cNvPr id="4" name="Text Placeholder 3"/>
          <p:cNvSpPr>
            <a:spLocks noGrp="1"/>
          </p:cNvSpPr>
          <p:nvPr>
            <p:ph type="body" sz="half" idx="2"/>
          </p:nvPr>
        </p:nvSpPr>
        <p:spPr>
          <a:xfrm>
            <a:off x="1969028" y="5743798"/>
            <a:ext cx="6027420" cy="861314"/>
          </a:xfrm>
          <a:prstGeom prst="rect">
            <a:avLst/>
          </a:prstGeom>
        </p:spPr>
        <p:txBody>
          <a:bodyPr lIns="99340" tIns="49670" rIns="99340" bIns="49670"/>
          <a:lstStyle>
            <a:lvl1pPr marL="0" indent="0">
              <a:buNone/>
              <a:defRPr sz="1500"/>
            </a:lvl1pPr>
            <a:lvl2pPr marL="496702" indent="0">
              <a:buNone/>
              <a:defRPr sz="1300"/>
            </a:lvl2pPr>
            <a:lvl3pPr marL="993404" indent="0">
              <a:buNone/>
              <a:defRPr sz="1100"/>
            </a:lvl3pPr>
            <a:lvl4pPr marL="1490106" indent="0">
              <a:buNone/>
              <a:defRPr sz="1000"/>
            </a:lvl4pPr>
            <a:lvl5pPr marL="1986808" indent="0">
              <a:buNone/>
              <a:defRPr sz="1000"/>
            </a:lvl5pPr>
            <a:lvl6pPr marL="2483510" indent="0">
              <a:buNone/>
              <a:defRPr sz="1000"/>
            </a:lvl6pPr>
            <a:lvl7pPr marL="2980212" indent="0">
              <a:buNone/>
              <a:defRPr sz="1000"/>
            </a:lvl7pPr>
            <a:lvl8pPr marL="3476915" indent="0">
              <a:buNone/>
              <a:defRPr sz="1000"/>
            </a:lvl8pPr>
            <a:lvl9pPr marL="3973617"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2653E2-5751-1841-A35C-F27833764FBD}" type="datetime1">
              <a:rPr lang="en-US" smtClean="0"/>
              <a:t>11/18/2025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285" y="293901"/>
            <a:ext cx="9041130" cy="1223169"/>
          </a:xfrm>
          <a:prstGeom prst="rect">
            <a:avLst/>
          </a:prstGeom>
        </p:spPr>
        <p:txBody>
          <a:bodyPr lIns="99340" tIns="49670" rIns="99340" bIns="49670"/>
          <a:lstStyle/>
          <a:p>
            <a:r>
              <a:rPr lang="en-US"/>
              <a:t>Click to edit Master title style</a:t>
            </a:r>
            <a:endParaRPr lang="pt-PT"/>
          </a:p>
        </p:txBody>
      </p:sp>
      <p:sp>
        <p:nvSpPr>
          <p:cNvPr id="3" name="Vertical Text Placeholder 2"/>
          <p:cNvSpPr>
            <a:spLocks noGrp="1"/>
          </p:cNvSpPr>
          <p:nvPr>
            <p:ph type="body" orient="vert" idx="1"/>
          </p:nvPr>
        </p:nvSpPr>
        <p:spPr>
          <a:xfrm>
            <a:off x="502285" y="1712437"/>
            <a:ext cx="9041130" cy="4843409"/>
          </a:xfrm>
          <a:prstGeom prst="rect">
            <a:avLst/>
          </a:prstGeom>
        </p:spPr>
        <p:txBody>
          <a:bodyPr vert="eaVert" lIns="99340" tIns="49670" rIns="99340" bIns="4967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2393E27B-1075-984D-8124-6B732691C715}" type="datetime1">
              <a:rPr lang="en-US" smtClean="0"/>
              <a:t>11/18/2025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83132" y="293901"/>
            <a:ext cx="2260283" cy="6261945"/>
          </a:xfrm>
          <a:prstGeom prst="rect">
            <a:avLst/>
          </a:prstGeom>
        </p:spPr>
        <p:txBody>
          <a:bodyPr vert="eaVert" lIns="99340" tIns="49670" rIns="99340" bIns="49670"/>
          <a:lstStyle/>
          <a:p>
            <a:r>
              <a:rPr lang="en-US"/>
              <a:t>Click to edit Master title style</a:t>
            </a:r>
            <a:endParaRPr lang="pt-PT"/>
          </a:p>
        </p:txBody>
      </p:sp>
      <p:sp>
        <p:nvSpPr>
          <p:cNvPr id="3" name="Vertical Text Placeholder 2"/>
          <p:cNvSpPr>
            <a:spLocks noGrp="1"/>
          </p:cNvSpPr>
          <p:nvPr>
            <p:ph type="body" orient="vert" idx="1"/>
          </p:nvPr>
        </p:nvSpPr>
        <p:spPr>
          <a:xfrm>
            <a:off x="502285" y="293901"/>
            <a:ext cx="6613419" cy="6261945"/>
          </a:xfrm>
          <a:prstGeom prst="rect">
            <a:avLst/>
          </a:prstGeom>
        </p:spPr>
        <p:txBody>
          <a:bodyPr vert="eaVert" lIns="99340" tIns="49670" rIns="99340" bIns="4967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BF1769C2-8BC2-2B4E-8459-D327B97D5AE4}" type="datetime1">
              <a:rPr lang="en-US" smtClean="0"/>
              <a:t>11/18/2025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FFAAE9B2-36E1-4349-96E1-839A449297AF}" type="slidenum">
              <a:rPr lang="pt-PT" smtClean="0"/>
              <a:pPr/>
              <a:t>‹#›</a:t>
            </a:fld>
            <a:endParaRPr lang="pt-P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753428" y="2279851"/>
            <a:ext cx="8538845" cy="1573131"/>
          </a:xfrm>
          <a:prstGeom prst="rect">
            <a:avLst/>
          </a:prstGeom>
        </p:spPr>
        <p:txBody>
          <a:bodyPr/>
          <a:lstStyle/>
          <a:p>
            <a:r>
              <a:rPr lang="pt-BR"/>
              <a:t>Clique para editar o estilo do título mestre</a:t>
            </a:r>
          </a:p>
        </p:txBody>
      </p:sp>
      <p:sp>
        <p:nvSpPr>
          <p:cNvPr id="3" name="Subtítulo 2"/>
          <p:cNvSpPr>
            <a:spLocks noGrp="1"/>
          </p:cNvSpPr>
          <p:nvPr>
            <p:ph type="subTitle" idx="1"/>
          </p:nvPr>
        </p:nvSpPr>
        <p:spPr>
          <a:xfrm>
            <a:off x="1506855" y="4158774"/>
            <a:ext cx="7031990" cy="1875526"/>
          </a:xfrm>
          <a:prstGeom prst="rect">
            <a:avLst/>
          </a:prstGeom>
        </p:spPr>
        <p:txBody>
          <a:bodyPr/>
          <a:lstStyle>
            <a:lvl1pPr marL="0" indent="0" algn="ctr">
              <a:buNone/>
              <a:defRPr>
                <a:solidFill>
                  <a:schemeClr val="tx1">
                    <a:tint val="75000"/>
                  </a:schemeClr>
                </a:solidFill>
              </a:defRPr>
            </a:lvl1pPr>
            <a:lvl2pPr marL="496702" indent="0" algn="ctr">
              <a:buNone/>
              <a:defRPr>
                <a:solidFill>
                  <a:schemeClr val="tx1">
                    <a:tint val="75000"/>
                  </a:schemeClr>
                </a:solidFill>
              </a:defRPr>
            </a:lvl2pPr>
            <a:lvl3pPr marL="993404" indent="0" algn="ctr">
              <a:buNone/>
              <a:defRPr>
                <a:solidFill>
                  <a:schemeClr val="tx1">
                    <a:tint val="75000"/>
                  </a:schemeClr>
                </a:solidFill>
              </a:defRPr>
            </a:lvl3pPr>
            <a:lvl4pPr marL="1490106" indent="0" algn="ctr">
              <a:buNone/>
              <a:defRPr>
                <a:solidFill>
                  <a:schemeClr val="tx1">
                    <a:tint val="75000"/>
                  </a:schemeClr>
                </a:solidFill>
              </a:defRPr>
            </a:lvl4pPr>
            <a:lvl5pPr marL="1986808" indent="0" algn="ctr">
              <a:buNone/>
              <a:defRPr>
                <a:solidFill>
                  <a:schemeClr val="tx1">
                    <a:tint val="75000"/>
                  </a:schemeClr>
                </a:solidFill>
              </a:defRPr>
            </a:lvl5pPr>
            <a:lvl6pPr marL="2483510" indent="0" algn="ctr">
              <a:buNone/>
              <a:defRPr>
                <a:solidFill>
                  <a:schemeClr val="tx1">
                    <a:tint val="75000"/>
                  </a:schemeClr>
                </a:solidFill>
              </a:defRPr>
            </a:lvl6pPr>
            <a:lvl7pPr marL="2980212" indent="0" algn="ctr">
              <a:buNone/>
              <a:defRPr>
                <a:solidFill>
                  <a:schemeClr val="tx1">
                    <a:tint val="75000"/>
                  </a:schemeClr>
                </a:solidFill>
              </a:defRPr>
            </a:lvl7pPr>
            <a:lvl8pPr marL="3476915" indent="0" algn="ctr">
              <a:buNone/>
              <a:defRPr>
                <a:solidFill>
                  <a:schemeClr val="tx1">
                    <a:tint val="75000"/>
                  </a:schemeClr>
                </a:solidFill>
              </a:defRPr>
            </a:lvl8pPr>
            <a:lvl9pPr marL="3973617"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a:xfrm>
            <a:off x="502285" y="6802179"/>
            <a:ext cx="2343997" cy="390734"/>
          </a:xfrm>
          <a:prstGeom prst="rect">
            <a:avLst/>
          </a:prstGeom>
        </p:spPr>
        <p:txBody>
          <a:bodyPr/>
          <a:lstStyle/>
          <a:p>
            <a:fld id="{E670CAE3-9CAE-0B4D-90FF-8CD3804C7B32}" type="datetime1">
              <a:rPr lang="en-US" smtClean="0"/>
              <a:t>11/18/2025</a:t>
            </a:fld>
            <a:endParaRPr lang="pt-BR"/>
          </a:p>
        </p:txBody>
      </p:sp>
      <p:sp>
        <p:nvSpPr>
          <p:cNvPr id="5" name="Espaço Reservado para Rodapé 4"/>
          <p:cNvSpPr>
            <a:spLocks noGrp="1"/>
          </p:cNvSpPr>
          <p:nvPr>
            <p:ph type="ftr" sz="quarter" idx="11"/>
          </p:nvPr>
        </p:nvSpPr>
        <p:spPr>
          <a:xfrm>
            <a:off x="3432281" y="6802179"/>
            <a:ext cx="3181138" cy="39073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502285" y="293901"/>
            <a:ext cx="9041130" cy="1223169"/>
          </a:xfrm>
          <a:prstGeom prst="rect">
            <a:avLst/>
          </a:prstGeom>
        </p:spPr>
        <p:txBody>
          <a:bodyPr/>
          <a:lstStyle/>
          <a:p>
            <a:r>
              <a:rPr lang="pt-BR" dirty="0"/>
              <a:t>Clique para editar o estilo do título mestre</a:t>
            </a:r>
          </a:p>
        </p:txBody>
      </p:sp>
      <p:sp>
        <p:nvSpPr>
          <p:cNvPr id="3" name="Espaço Reservado para Conteúdo 2"/>
          <p:cNvSpPr>
            <a:spLocks noGrp="1"/>
          </p:cNvSpPr>
          <p:nvPr>
            <p:ph idx="1"/>
          </p:nvPr>
        </p:nvSpPr>
        <p:spPr>
          <a:xfrm>
            <a:off x="502285" y="1712437"/>
            <a:ext cx="9041130" cy="4843409"/>
          </a:xfrm>
          <a:prstGeom prst="rect">
            <a:avLst/>
          </a:prstGeom>
        </p:spPr>
        <p:txBody>
          <a:bodyPr/>
          <a:lstStyle/>
          <a:p>
            <a:pPr lvl="0"/>
            <a:r>
              <a:rPr lang="pt-BR" dirty="0"/>
              <a:t>Clique para editar os estilos do texto mestre</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4" name="Espaço Reservado para Data 3"/>
          <p:cNvSpPr>
            <a:spLocks noGrp="1"/>
          </p:cNvSpPr>
          <p:nvPr>
            <p:ph type="dt" sz="half" idx="10"/>
          </p:nvPr>
        </p:nvSpPr>
        <p:spPr>
          <a:xfrm>
            <a:off x="502285" y="6802179"/>
            <a:ext cx="2343997" cy="390734"/>
          </a:xfrm>
          <a:prstGeom prst="rect">
            <a:avLst/>
          </a:prstGeom>
        </p:spPr>
        <p:txBody>
          <a:bodyPr/>
          <a:lstStyle/>
          <a:p>
            <a:fld id="{A6217758-5ECC-A048-8DCB-2E63E613D6EF}" type="datetime1">
              <a:rPr lang="en-US" smtClean="0"/>
              <a:t>11/18/2025</a:t>
            </a:fld>
            <a:endParaRPr lang="pt-BR"/>
          </a:p>
        </p:txBody>
      </p:sp>
      <p:sp>
        <p:nvSpPr>
          <p:cNvPr id="5" name="Espaço Reservado para Rodapé 4"/>
          <p:cNvSpPr>
            <a:spLocks noGrp="1"/>
          </p:cNvSpPr>
          <p:nvPr>
            <p:ph type="ftr" sz="quarter" idx="11"/>
          </p:nvPr>
        </p:nvSpPr>
        <p:spPr>
          <a:xfrm>
            <a:off x="3432281" y="6802179"/>
            <a:ext cx="3181138" cy="39073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93541" y="4715996"/>
            <a:ext cx="8538845" cy="1457610"/>
          </a:xfrm>
          <a:prstGeom prst="rect">
            <a:avLst/>
          </a:prstGeom>
        </p:spPr>
        <p:txBody>
          <a:bodyPr anchor="t"/>
          <a:lstStyle>
            <a:lvl1pPr algn="l">
              <a:defRPr sz="4300" b="1" cap="all"/>
            </a:lvl1pPr>
          </a:lstStyle>
          <a:p>
            <a:r>
              <a:rPr lang="pt-BR"/>
              <a:t>Clique para editar o estilo do título mestre</a:t>
            </a:r>
          </a:p>
        </p:txBody>
      </p:sp>
      <p:sp>
        <p:nvSpPr>
          <p:cNvPr id="3" name="Espaço Reservado para Texto 2"/>
          <p:cNvSpPr>
            <a:spLocks noGrp="1"/>
          </p:cNvSpPr>
          <p:nvPr>
            <p:ph type="body" idx="1"/>
          </p:nvPr>
        </p:nvSpPr>
        <p:spPr>
          <a:xfrm>
            <a:off x="793541" y="3110587"/>
            <a:ext cx="8538845" cy="1605409"/>
          </a:xfrm>
          <a:prstGeom prst="rect">
            <a:avLst/>
          </a:prstGeom>
        </p:spPr>
        <p:txBody>
          <a:bodyPr anchor="b"/>
          <a:lstStyle>
            <a:lvl1pPr marL="0" indent="0">
              <a:buNone/>
              <a:defRPr sz="2200">
                <a:solidFill>
                  <a:schemeClr val="tx1">
                    <a:tint val="75000"/>
                  </a:schemeClr>
                </a:solidFill>
              </a:defRPr>
            </a:lvl1pPr>
            <a:lvl2pPr marL="496702" indent="0">
              <a:buNone/>
              <a:defRPr sz="2000">
                <a:solidFill>
                  <a:schemeClr val="tx1">
                    <a:tint val="75000"/>
                  </a:schemeClr>
                </a:solidFill>
              </a:defRPr>
            </a:lvl2pPr>
            <a:lvl3pPr marL="993404" indent="0">
              <a:buNone/>
              <a:defRPr sz="1700">
                <a:solidFill>
                  <a:schemeClr val="tx1">
                    <a:tint val="75000"/>
                  </a:schemeClr>
                </a:solidFill>
              </a:defRPr>
            </a:lvl3pPr>
            <a:lvl4pPr marL="1490106" indent="0">
              <a:buNone/>
              <a:defRPr sz="1500">
                <a:solidFill>
                  <a:schemeClr val="tx1">
                    <a:tint val="75000"/>
                  </a:schemeClr>
                </a:solidFill>
              </a:defRPr>
            </a:lvl4pPr>
            <a:lvl5pPr marL="1986808" indent="0">
              <a:buNone/>
              <a:defRPr sz="1500">
                <a:solidFill>
                  <a:schemeClr val="tx1">
                    <a:tint val="75000"/>
                  </a:schemeClr>
                </a:solidFill>
              </a:defRPr>
            </a:lvl5pPr>
            <a:lvl6pPr marL="2483510" indent="0">
              <a:buNone/>
              <a:defRPr sz="1500">
                <a:solidFill>
                  <a:schemeClr val="tx1">
                    <a:tint val="75000"/>
                  </a:schemeClr>
                </a:solidFill>
              </a:defRPr>
            </a:lvl6pPr>
            <a:lvl7pPr marL="2980212" indent="0">
              <a:buNone/>
              <a:defRPr sz="1500">
                <a:solidFill>
                  <a:schemeClr val="tx1">
                    <a:tint val="75000"/>
                  </a:schemeClr>
                </a:solidFill>
              </a:defRPr>
            </a:lvl7pPr>
            <a:lvl8pPr marL="3476915" indent="0">
              <a:buNone/>
              <a:defRPr sz="1500">
                <a:solidFill>
                  <a:schemeClr val="tx1">
                    <a:tint val="75000"/>
                  </a:schemeClr>
                </a:solidFill>
              </a:defRPr>
            </a:lvl8pPr>
            <a:lvl9pPr marL="3973617" indent="0">
              <a:buNone/>
              <a:defRPr sz="1500">
                <a:solidFill>
                  <a:schemeClr val="tx1">
                    <a:tint val="75000"/>
                  </a:schemeClr>
                </a:solidFill>
              </a:defRPr>
            </a:lvl9pPr>
          </a:lstStyle>
          <a:p>
            <a:pPr lvl="0"/>
            <a:r>
              <a:rPr lang="pt-BR"/>
              <a:t>Clique para editar os estilos do texto mestre</a:t>
            </a:r>
          </a:p>
        </p:txBody>
      </p:sp>
      <p:sp>
        <p:nvSpPr>
          <p:cNvPr id="4" name="Espaço Reservado para Data 3"/>
          <p:cNvSpPr>
            <a:spLocks noGrp="1"/>
          </p:cNvSpPr>
          <p:nvPr>
            <p:ph type="dt" sz="half" idx="10"/>
          </p:nvPr>
        </p:nvSpPr>
        <p:spPr>
          <a:xfrm>
            <a:off x="502285" y="6802179"/>
            <a:ext cx="2343997" cy="390734"/>
          </a:xfrm>
          <a:prstGeom prst="rect">
            <a:avLst/>
          </a:prstGeom>
        </p:spPr>
        <p:txBody>
          <a:bodyPr/>
          <a:lstStyle/>
          <a:p>
            <a:fld id="{CF0CCD49-2D2E-C343-BEEE-03A9C7EF19EE}" type="datetime1">
              <a:rPr lang="en-US" smtClean="0"/>
              <a:t>11/18/2025</a:t>
            </a:fld>
            <a:endParaRPr lang="pt-BR"/>
          </a:p>
        </p:txBody>
      </p:sp>
      <p:sp>
        <p:nvSpPr>
          <p:cNvPr id="5" name="Espaço Reservado para Rodapé 4"/>
          <p:cNvSpPr>
            <a:spLocks noGrp="1"/>
          </p:cNvSpPr>
          <p:nvPr>
            <p:ph type="ftr" sz="quarter" idx="11"/>
          </p:nvPr>
        </p:nvSpPr>
        <p:spPr>
          <a:xfrm>
            <a:off x="3432281" y="6802179"/>
            <a:ext cx="3181138" cy="39073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502285" y="293901"/>
            <a:ext cx="9041130" cy="1223169"/>
          </a:xfrm>
          <a:prstGeom prst="rect">
            <a:avLst/>
          </a:prstGeom>
        </p:spPr>
        <p:txBody>
          <a:bodyPr/>
          <a:lstStyle/>
          <a:p>
            <a:r>
              <a:rPr lang="pt-BR"/>
              <a:t>Clique para editar o estilo do título mestre</a:t>
            </a:r>
          </a:p>
        </p:txBody>
      </p:sp>
      <p:sp>
        <p:nvSpPr>
          <p:cNvPr id="3" name="Espaço Reservado para Conteúdo 2"/>
          <p:cNvSpPr>
            <a:spLocks noGrp="1"/>
          </p:cNvSpPr>
          <p:nvPr>
            <p:ph sz="half" idx="1"/>
          </p:nvPr>
        </p:nvSpPr>
        <p:spPr>
          <a:xfrm>
            <a:off x="502285" y="1712437"/>
            <a:ext cx="4436851" cy="4843409"/>
          </a:xfrm>
          <a:prstGeom prst="rect">
            <a:avLst/>
          </a:prstGeo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5106564" y="1712437"/>
            <a:ext cx="4436851" cy="4843409"/>
          </a:xfrm>
          <a:prstGeom prst="rect">
            <a:avLst/>
          </a:prstGeo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a:xfrm>
            <a:off x="502285" y="6802179"/>
            <a:ext cx="2343997" cy="390734"/>
          </a:xfrm>
          <a:prstGeom prst="rect">
            <a:avLst/>
          </a:prstGeom>
        </p:spPr>
        <p:txBody>
          <a:bodyPr/>
          <a:lstStyle/>
          <a:p>
            <a:fld id="{BEBFBB3D-BD99-5E4E-87AC-C6850F28BDB5}" type="datetime1">
              <a:rPr lang="en-US" smtClean="0"/>
              <a:t>11/18/2025</a:t>
            </a:fld>
            <a:endParaRPr lang="pt-BR"/>
          </a:p>
        </p:txBody>
      </p:sp>
      <p:sp>
        <p:nvSpPr>
          <p:cNvPr id="6" name="Espaço Reservado para Rodapé 5"/>
          <p:cNvSpPr>
            <a:spLocks noGrp="1"/>
          </p:cNvSpPr>
          <p:nvPr>
            <p:ph type="ftr" sz="quarter" idx="11"/>
          </p:nvPr>
        </p:nvSpPr>
        <p:spPr>
          <a:xfrm>
            <a:off x="3432281" y="6802179"/>
            <a:ext cx="3181138" cy="390734"/>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502285" y="293901"/>
            <a:ext cx="9041130" cy="1223169"/>
          </a:xfrm>
          <a:prstGeom prst="rect">
            <a:avLst/>
          </a:prstGeo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502285" y="1642784"/>
            <a:ext cx="4438595" cy="684634"/>
          </a:xfrm>
          <a:prstGeom prst="rect">
            <a:avLst/>
          </a:prstGeom>
        </p:spPr>
        <p:txBody>
          <a:bodyPr anchor="b"/>
          <a:lstStyle>
            <a:lvl1pPr marL="0" indent="0">
              <a:buNone/>
              <a:defRPr sz="2600" b="1"/>
            </a:lvl1pPr>
            <a:lvl2pPr marL="496702" indent="0">
              <a:buNone/>
              <a:defRPr sz="2200" b="1"/>
            </a:lvl2pPr>
            <a:lvl3pPr marL="993404" indent="0">
              <a:buNone/>
              <a:defRPr sz="2000" b="1"/>
            </a:lvl3pPr>
            <a:lvl4pPr marL="1490106" indent="0">
              <a:buNone/>
              <a:defRPr sz="1700" b="1"/>
            </a:lvl4pPr>
            <a:lvl5pPr marL="1986808" indent="0">
              <a:buNone/>
              <a:defRPr sz="1700" b="1"/>
            </a:lvl5pPr>
            <a:lvl6pPr marL="2483510" indent="0">
              <a:buNone/>
              <a:defRPr sz="1700" b="1"/>
            </a:lvl6pPr>
            <a:lvl7pPr marL="2980212" indent="0">
              <a:buNone/>
              <a:defRPr sz="1700" b="1"/>
            </a:lvl7pPr>
            <a:lvl8pPr marL="3476915" indent="0">
              <a:buNone/>
              <a:defRPr sz="1700" b="1"/>
            </a:lvl8pPr>
            <a:lvl9pPr marL="3973617" indent="0">
              <a:buNone/>
              <a:defRPr sz="1700" b="1"/>
            </a:lvl9pPr>
          </a:lstStyle>
          <a:p>
            <a:pPr lvl="0"/>
            <a:r>
              <a:rPr lang="pt-BR"/>
              <a:t>Clique para editar os estilos do texto mestre</a:t>
            </a:r>
          </a:p>
        </p:txBody>
      </p:sp>
      <p:sp>
        <p:nvSpPr>
          <p:cNvPr id="4" name="Espaço Reservado para Conteúdo 3"/>
          <p:cNvSpPr>
            <a:spLocks noGrp="1"/>
          </p:cNvSpPr>
          <p:nvPr>
            <p:ph sz="half" idx="2"/>
          </p:nvPr>
        </p:nvSpPr>
        <p:spPr>
          <a:xfrm>
            <a:off x="502285" y="2327419"/>
            <a:ext cx="4438595" cy="4228427"/>
          </a:xfrm>
          <a:prstGeom prst="rect">
            <a:avLst/>
          </a:prstGeo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5103077" y="1642784"/>
            <a:ext cx="4440339" cy="684634"/>
          </a:xfrm>
          <a:prstGeom prst="rect">
            <a:avLst/>
          </a:prstGeom>
        </p:spPr>
        <p:txBody>
          <a:bodyPr anchor="b"/>
          <a:lstStyle>
            <a:lvl1pPr marL="0" indent="0">
              <a:buNone/>
              <a:defRPr sz="2600" b="1"/>
            </a:lvl1pPr>
            <a:lvl2pPr marL="496702" indent="0">
              <a:buNone/>
              <a:defRPr sz="2200" b="1"/>
            </a:lvl2pPr>
            <a:lvl3pPr marL="993404" indent="0">
              <a:buNone/>
              <a:defRPr sz="2000" b="1"/>
            </a:lvl3pPr>
            <a:lvl4pPr marL="1490106" indent="0">
              <a:buNone/>
              <a:defRPr sz="1700" b="1"/>
            </a:lvl4pPr>
            <a:lvl5pPr marL="1986808" indent="0">
              <a:buNone/>
              <a:defRPr sz="1700" b="1"/>
            </a:lvl5pPr>
            <a:lvl6pPr marL="2483510" indent="0">
              <a:buNone/>
              <a:defRPr sz="1700" b="1"/>
            </a:lvl6pPr>
            <a:lvl7pPr marL="2980212" indent="0">
              <a:buNone/>
              <a:defRPr sz="1700" b="1"/>
            </a:lvl7pPr>
            <a:lvl8pPr marL="3476915" indent="0">
              <a:buNone/>
              <a:defRPr sz="1700" b="1"/>
            </a:lvl8pPr>
            <a:lvl9pPr marL="3973617" indent="0">
              <a:buNone/>
              <a:defRPr sz="1700" b="1"/>
            </a:lvl9pPr>
          </a:lstStyle>
          <a:p>
            <a:pPr lvl="0"/>
            <a:r>
              <a:rPr lang="pt-BR"/>
              <a:t>Clique para editar os estilos do texto mestre</a:t>
            </a:r>
          </a:p>
        </p:txBody>
      </p:sp>
      <p:sp>
        <p:nvSpPr>
          <p:cNvPr id="6" name="Espaço Reservado para Conteúdo 5"/>
          <p:cNvSpPr>
            <a:spLocks noGrp="1"/>
          </p:cNvSpPr>
          <p:nvPr>
            <p:ph sz="quarter" idx="4"/>
          </p:nvPr>
        </p:nvSpPr>
        <p:spPr>
          <a:xfrm>
            <a:off x="5103077" y="2327419"/>
            <a:ext cx="4440339" cy="4228427"/>
          </a:xfrm>
          <a:prstGeom prst="rect">
            <a:avLst/>
          </a:prstGeo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a:xfrm>
            <a:off x="502285" y="6802179"/>
            <a:ext cx="2343997" cy="390734"/>
          </a:xfrm>
          <a:prstGeom prst="rect">
            <a:avLst/>
          </a:prstGeom>
        </p:spPr>
        <p:txBody>
          <a:bodyPr/>
          <a:lstStyle/>
          <a:p>
            <a:fld id="{28719777-FAF4-8E4A-93E5-440D4E19322C}" type="datetime1">
              <a:rPr lang="en-US" smtClean="0"/>
              <a:t>11/18/2025</a:t>
            </a:fld>
            <a:endParaRPr lang="pt-BR"/>
          </a:p>
        </p:txBody>
      </p:sp>
      <p:sp>
        <p:nvSpPr>
          <p:cNvPr id="8" name="Espaço Reservado para Rodapé 7"/>
          <p:cNvSpPr>
            <a:spLocks noGrp="1"/>
          </p:cNvSpPr>
          <p:nvPr>
            <p:ph type="ftr" sz="quarter" idx="11"/>
          </p:nvPr>
        </p:nvSpPr>
        <p:spPr>
          <a:xfrm>
            <a:off x="3432281" y="6802179"/>
            <a:ext cx="3181138" cy="390734"/>
          </a:xfrm>
          <a:prstGeom prst="rect">
            <a:avLst/>
          </a:prstGeom>
        </p:spPr>
        <p:txBody>
          <a:bodyPr/>
          <a:lstStyle/>
          <a:p>
            <a:endParaRPr lang="pt-BR"/>
          </a:p>
        </p:txBody>
      </p:sp>
      <p:sp>
        <p:nvSpPr>
          <p:cNvPr id="9" name="Espaço Reservado para Número de Slide 8"/>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526827" y="316706"/>
            <a:ext cx="9041130" cy="1223169"/>
          </a:xfrm>
          <a:prstGeom prst="rect">
            <a:avLst/>
          </a:prstGeom>
        </p:spPr>
        <p:txBody>
          <a:bodyPr/>
          <a:lstStyle/>
          <a:p>
            <a:r>
              <a:rPr lang="pt-BR" dirty="0"/>
              <a:t>Clique para editar o estilo do título mestre</a:t>
            </a:r>
          </a:p>
        </p:txBody>
      </p:sp>
      <p:sp>
        <p:nvSpPr>
          <p:cNvPr id="3" name="Espaço Reservado para Data 2"/>
          <p:cNvSpPr>
            <a:spLocks noGrp="1"/>
          </p:cNvSpPr>
          <p:nvPr>
            <p:ph type="dt" sz="half" idx="10"/>
          </p:nvPr>
        </p:nvSpPr>
        <p:spPr>
          <a:xfrm>
            <a:off x="502285" y="6802179"/>
            <a:ext cx="2343997" cy="390734"/>
          </a:xfrm>
          <a:prstGeom prst="rect">
            <a:avLst/>
          </a:prstGeom>
        </p:spPr>
        <p:txBody>
          <a:bodyPr/>
          <a:lstStyle/>
          <a:p>
            <a:fld id="{B9949D24-221D-FB48-A3EA-7C2C058FED83}" type="datetime1">
              <a:rPr lang="en-US" smtClean="0"/>
              <a:t>11/18/2025</a:t>
            </a:fld>
            <a:endParaRPr lang="pt-BR"/>
          </a:p>
        </p:txBody>
      </p:sp>
      <p:sp>
        <p:nvSpPr>
          <p:cNvPr id="4" name="Espaço Reservado para Rodapé 3"/>
          <p:cNvSpPr>
            <a:spLocks noGrp="1"/>
          </p:cNvSpPr>
          <p:nvPr>
            <p:ph type="ftr" sz="quarter" idx="11"/>
          </p:nvPr>
        </p:nvSpPr>
        <p:spPr>
          <a:xfrm>
            <a:off x="3432281" y="6802179"/>
            <a:ext cx="3181138" cy="390734"/>
          </a:xfrm>
          <a:prstGeom prst="rect">
            <a:avLst/>
          </a:prstGeom>
        </p:spPr>
        <p:txBody>
          <a:bodyPr/>
          <a:lstStyle/>
          <a:p>
            <a:endParaRPr lang="pt-BR"/>
          </a:p>
        </p:txBody>
      </p:sp>
      <p:sp>
        <p:nvSpPr>
          <p:cNvPr id="5" name="Espaço Reservado para Número de Slide 4"/>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m branco">
    <p:spTree>
      <p:nvGrpSpPr>
        <p:cNvPr id="1" name=""/>
        <p:cNvGrpSpPr/>
        <p:nvPr/>
      </p:nvGrpSpPr>
      <p:grpSpPr>
        <a:xfrm>
          <a:off x="0" y="0"/>
          <a:ext cx="0" cy="0"/>
          <a:chOff x="0" y="0"/>
          <a:chExt cx="0" cy="0"/>
        </a:xfrm>
      </p:grpSpPr>
      <p:sp>
        <p:nvSpPr>
          <p:cNvPr id="5" name="Title 1"/>
          <p:cNvSpPr>
            <a:spLocks noGrp="1"/>
          </p:cNvSpPr>
          <p:nvPr>
            <p:ph type="title"/>
          </p:nvPr>
        </p:nvSpPr>
        <p:spPr>
          <a:xfrm>
            <a:off x="495309" y="-115521"/>
            <a:ext cx="8263286" cy="1403246"/>
          </a:xfrm>
          <a:prstGeom prst="rect">
            <a:avLst/>
          </a:prstGeom>
        </p:spPr>
        <p:txBody>
          <a:bodyPr/>
          <a:lstStyle/>
          <a:p>
            <a:r>
              <a:rPr lang="en-US"/>
              <a:t>Click to edit Master title style</a:t>
            </a:r>
            <a:endParaRPr lang="pt-PT"/>
          </a:p>
        </p:txBody>
      </p:sp>
      <p:sp>
        <p:nvSpPr>
          <p:cNvPr id="6" name="Content Placeholder 2"/>
          <p:cNvSpPr>
            <a:spLocks noGrp="1"/>
          </p:cNvSpPr>
          <p:nvPr>
            <p:ph idx="1"/>
          </p:nvPr>
        </p:nvSpPr>
        <p:spPr>
          <a:xfrm>
            <a:off x="495310" y="1280930"/>
            <a:ext cx="8898118" cy="546858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Rectangle 3"/>
          <p:cNvSpPr txBox="1">
            <a:spLocks noChangeArrowheads="1"/>
          </p:cNvSpPr>
          <p:nvPr userDrawn="1"/>
        </p:nvSpPr>
        <p:spPr>
          <a:xfrm>
            <a:off x="427292" y="6829360"/>
            <a:ext cx="2305628" cy="507955"/>
          </a:xfrm>
          <a:prstGeom prst="rect">
            <a:avLst/>
          </a:prstGeom>
          <a:ln/>
        </p:spPr>
        <p:txBody>
          <a:bodyPr vert="horz" lIns="99340" tIns="49670" rIns="99340" bIns="49670" rtlCol="0" anchor="ctr"/>
          <a:lstStyle>
            <a:lvl1pPr>
              <a:defRPr/>
            </a:lvl1pPr>
          </a:lstStyle>
          <a:p>
            <a:pPr marL="0" marR="0" lvl="0" indent="0" algn="l" defTabSz="993404"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chemeClr val="bg1"/>
              </a:solidFill>
              <a:effectLst/>
              <a:uLnTx/>
              <a:uFillTx/>
              <a:latin typeface="+mn-lt"/>
              <a:ea typeface="+mn-ea"/>
              <a:cs typeface="+mn-cs"/>
            </a:endParaRPr>
          </a:p>
        </p:txBody>
      </p:sp>
      <p:sp>
        <p:nvSpPr>
          <p:cNvPr id="8" name="Rectangle 4"/>
          <p:cNvSpPr txBox="1">
            <a:spLocks noChangeArrowheads="1"/>
          </p:cNvSpPr>
          <p:nvPr userDrawn="1"/>
        </p:nvSpPr>
        <p:spPr>
          <a:xfrm>
            <a:off x="2451082" y="6812778"/>
            <a:ext cx="5286412" cy="507955"/>
          </a:xfrm>
          <a:prstGeom prst="rect">
            <a:avLst/>
          </a:prstGeom>
          <a:ln/>
        </p:spPr>
        <p:txBody>
          <a:bodyPr vert="horz" lIns="99340" tIns="49670" rIns="99340" bIns="49670" rtlCol="0" anchor="ctr"/>
          <a:lstStyle>
            <a:lvl1pPr>
              <a:defRPr/>
            </a:lvl1pPr>
          </a:lstStyle>
          <a:p>
            <a:pPr marL="0" marR="0" lvl="0" indent="0" algn="ctr" defTabSz="993404" rtl="0" eaLnBrk="1" fontAlgn="auto" latinLnBrk="0" hangingPunct="1">
              <a:lnSpc>
                <a:spcPct val="100000"/>
              </a:lnSpc>
              <a:spcBef>
                <a:spcPts val="0"/>
              </a:spcBef>
              <a:spcAft>
                <a:spcPts val="0"/>
              </a:spcAft>
              <a:buClrTx/>
              <a:buSzTx/>
              <a:buFontTx/>
              <a:buNone/>
              <a:tabLst/>
              <a:defRPr/>
            </a:pPr>
            <a:r>
              <a:rPr kumimoji="0" lang="pt-PT" sz="1300" b="0" i="0" u="none" strike="noStrike" kern="1200" cap="none" spc="0" normalizeH="0" baseline="0" noProof="0" dirty="0">
                <a:ln>
                  <a:noFill/>
                </a:ln>
                <a:solidFill>
                  <a:schemeClr val="bg1"/>
                </a:solidFill>
                <a:effectLst/>
                <a:uLnTx/>
                <a:uFillTx/>
                <a:latin typeface="+mn-lt"/>
                <a:ea typeface="+mn-ea"/>
                <a:cs typeface="+mn-cs"/>
              </a:rPr>
              <a:t>Instituto Nacional de Tecnologias de Informação e Comunicação - INTIC</a:t>
            </a:r>
          </a:p>
        </p:txBody>
      </p:sp>
      <p:sp>
        <p:nvSpPr>
          <p:cNvPr id="9" name="Rectangle 5"/>
          <p:cNvSpPr txBox="1">
            <a:spLocks noChangeArrowheads="1"/>
          </p:cNvSpPr>
          <p:nvPr userDrawn="1"/>
        </p:nvSpPr>
        <p:spPr>
          <a:xfrm>
            <a:off x="7670311" y="6829360"/>
            <a:ext cx="1759742" cy="507955"/>
          </a:xfrm>
          <a:prstGeom prst="rect">
            <a:avLst/>
          </a:prstGeom>
          <a:ln/>
        </p:spPr>
        <p:txBody>
          <a:bodyPr vert="horz" lIns="99340" tIns="49670" rIns="99340" bIns="49670" rtlCol="0" anchor="ctr"/>
          <a:lstStyle>
            <a:lvl1pPr>
              <a:defRPr/>
            </a:lvl1pPr>
          </a:lstStyle>
          <a:p>
            <a:pPr marL="0" marR="0" lvl="0" indent="0" algn="r" defTabSz="993404" rtl="0" eaLnBrk="1" fontAlgn="auto" latinLnBrk="0" hangingPunct="1">
              <a:lnSpc>
                <a:spcPct val="100000"/>
              </a:lnSpc>
              <a:spcBef>
                <a:spcPts val="0"/>
              </a:spcBef>
              <a:spcAft>
                <a:spcPts val="0"/>
              </a:spcAft>
              <a:buClrTx/>
              <a:buSzTx/>
              <a:buFontTx/>
              <a:buNone/>
              <a:tabLst/>
              <a:defRPr/>
            </a:pPr>
            <a:fld id="{B2E4648A-462B-4612-AFA7-77B170A2F3B1}" type="slidenum">
              <a:rPr kumimoji="0" lang="en-US" sz="1300" b="0" i="0" u="none" strike="noStrike" kern="1200" cap="none" spc="0" normalizeH="0" baseline="0" noProof="0" smtClean="0">
                <a:ln>
                  <a:noFill/>
                </a:ln>
                <a:solidFill>
                  <a:schemeClr val="bg1"/>
                </a:solidFill>
                <a:effectLst/>
                <a:uLnTx/>
                <a:uFillTx/>
                <a:latin typeface="+mn-lt"/>
                <a:ea typeface="+mn-ea"/>
                <a:cs typeface="+mn-cs"/>
              </a:rPr>
              <a:pPr marL="0" marR="0" lvl="0" indent="0" algn="r" defTabSz="993404" rtl="0" eaLnBrk="1" fontAlgn="auto" latinLnBrk="0" hangingPunct="1">
                <a:lnSpc>
                  <a:spcPct val="100000"/>
                </a:lnSpc>
                <a:spcBef>
                  <a:spcPts val="0"/>
                </a:spcBef>
                <a:spcAft>
                  <a:spcPts val="0"/>
                </a:spcAft>
                <a:buClrTx/>
                <a:buSzTx/>
                <a:buFontTx/>
                <a:buNone/>
                <a:tabLst/>
                <a:defRPr/>
              </a:pPr>
              <a:t>‹#›</a:t>
            </a:fld>
            <a:endParaRPr kumimoji="0" lang="en-US" sz="13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02286" y="292201"/>
            <a:ext cx="3304966" cy="1243555"/>
          </a:xfrm>
          <a:prstGeom prst="rect">
            <a:avLst/>
          </a:prstGeom>
        </p:spPr>
        <p:txBody>
          <a:bodyPr anchor="b"/>
          <a:lstStyle>
            <a:lvl1pPr algn="l">
              <a:defRPr sz="2200" b="1"/>
            </a:lvl1pPr>
          </a:lstStyle>
          <a:p>
            <a:r>
              <a:rPr lang="pt-BR"/>
              <a:t>Clique para editar o estilo do título mestre</a:t>
            </a:r>
          </a:p>
        </p:txBody>
      </p:sp>
      <p:sp>
        <p:nvSpPr>
          <p:cNvPr id="3" name="Espaço Reservado para Conteúdo 2"/>
          <p:cNvSpPr>
            <a:spLocks noGrp="1"/>
          </p:cNvSpPr>
          <p:nvPr>
            <p:ph idx="1"/>
          </p:nvPr>
        </p:nvSpPr>
        <p:spPr>
          <a:xfrm>
            <a:off x="3927590" y="292202"/>
            <a:ext cx="5615825" cy="6263644"/>
          </a:xfrm>
          <a:prstGeom prst="rect">
            <a:avLst/>
          </a:prstGeo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502286" y="1535757"/>
            <a:ext cx="3304966" cy="5020089"/>
          </a:xfrm>
          <a:prstGeom prst="rect">
            <a:avLst/>
          </a:prstGeom>
        </p:spPr>
        <p:txBody>
          <a:bodyPr/>
          <a:lstStyle>
            <a:lvl1pPr marL="0" indent="0">
              <a:buNone/>
              <a:defRPr sz="1500"/>
            </a:lvl1pPr>
            <a:lvl2pPr marL="496702" indent="0">
              <a:buNone/>
              <a:defRPr sz="1300"/>
            </a:lvl2pPr>
            <a:lvl3pPr marL="993404" indent="0">
              <a:buNone/>
              <a:defRPr sz="1100"/>
            </a:lvl3pPr>
            <a:lvl4pPr marL="1490106" indent="0">
              <a:buNone/>
              <a:defRPr sz="1000"/>
            </a:lvl4pPr>
            <a:lvl5pPr marL="1986808" indent="0">
              <a:buNone/>
              <a:defRPr sz="1000"/>
            </a:lvl5pPr>
            <a:lvl6pPr marL="2483510" indent="0">
              <a:buNone/>
              <a:defRPr sz="1000"/>
            </a:lvl6pPr>
            <a:lvl7pPr marL="2980212" indent="0">
              <a:buNone/>
              <a:defRPr sz="1000"/>
            </a:lvl7pPr>
            <a:lvl8pPr marL="3476915" indent="0">
              <a:buNone/>
              <a:defRPr sz="1000"/>
            </a:lvl8pPr>
            <a:lvl9pPr marL="3973617" indent="0">
              <a:buNone/>
              <a:defRPr sz="1000"/>
            </a:lvl9pPr>
          </a:lstStyle>
          <a:p>
            <a:pPr lvl="0"/>
            <a:r>
              <a:rPr lang="pt-BR"/>
              <a:t>Clique para editar os estilos do texto mestre</a:t>
            </a:r>
          </a:p>
        </p:txBody>
      </p:sp>
      <p:sp>
        <p:nvSpPr>
          <p:cNvPr id="5" name="Espaço Reservado para Data 4"/>
          <p:cNvSpPr>
            <a:spLocks noGrp="1"/>
          </p:cNvSpPr>
          <p:nvPr>
            <p:ph type="dt" sz="half" idx="10"/>
          </p:nvPr>
        </p:nvSpPr>
        <p:spPr>
          <a:xfrm>
            <a:off x="502285" y="6802179"/>
            <a:ext cx="2343997" cy="390734"/>
          </a:xfrm>
          <a:prstGeom prst="rect">
            <a:avLst/>
          </a:prstGeom>
        </p:spPr>
        <p:txBody>
          <a:bodyPr/>
          <a:lstStyle/>
          <a:p>
            <a:fld id="{DA67B018-178C-9F47-9129-E5C2A5555C00}" type="datetime1">
              <a:rPr lang="en-US" smtClean="0"/>
              <a:t>11/18/2025</a:t>
            </a:fld>
            <a:endParaRPr lang="pt-BR" dirty="0"/>
          </a:p>
        </p:txBody>
      </p:sp>
      <p:sp>
        <p:nvSpPr>
          <p:cNvPr id="6" name="Espaço Reservado para Rodapé 5"/>
          <p:cNvSpPr>
            <a:spLocks noGrp="1"/>
          </p:cNvSpPr>
          <p:nvPr>
            <p:ph type="ftr" sz="quarter" idx="11"/>
          </p:nvPr>
        </p:nvSpPr>
        <p:spPr>
          <a:xfrm>
            <a:off x="3432281" y="6802179"/>
            <a:ext cx="3181138" cy="390734"/>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969028" y="5137309"/>
            <a:ext cx="6027420" cy="606488"/>
          </a:xfrm>
          <a:prstGeom prst="rect">
            <a:avLst/>
          </a:prstGeom>
        </p:spPr>
        <p:txBody>
          <a:bodyPr anchor="b"/>
          <a:lstStyle>
            <a:lvl1pPr algn="l">
              <a:defRPr sz="2200" b="1"/>
            </a:lvl1pPr>
          </a:lstStyle>
          <a:p>
            <a:r>
              <a:rPr lang="pt-BR"/>
              <a:t>Clique para editar o estilo do título mestre</a:t>
            </a:r>
          </a:p>
        </p:txBody>
      </p:sp>
      <p:sp>
        <p:nvSpPr>
          <p:cNvPr id="3" name="Espaço Reservado para Imagem 2"/>
          <p:cNvSpPr>
            <a:spLocks noGrp="1"/>
          </p:cNvSpPr>
          <p:nvPr>
            <p:ph type="pic" idx="1"/>
          </p:nvPr>
        </p:nvSpPr>
        <p:spPr>
          <a:xfrm>
            <a:off x="1969028" y="655754"/>
            <a:ext cx="6027420" cy="4403408"/>
          </a:xfrm>
          <a:prstGeom prst="rect">
            <a:avLst/>
          </a:prstGeom>
        </p:spPr>
        <p:txBody>
          <a:bodyPr/>
          <a:lstStyle>
            <a:lvl1pPr marL="0" indent="0">
              <a:buNone/>
              <a:defRPr sz="3500"/>
            </a:lvl1pPr>
            <a:lvl2pPr marL="496702" indent="0">
              <a:buNone/>
              <a:defRPr sz="3000"/>
            </a:lvl2pPr>
            <a:lvl3pPr marL="993404" indent="0">
              <a:buNone/>
              <a:defRPr sz="2600"/>
            </a:lvl3pPr>
            <a:lvl4pPr marL="1490106" indent="0">
              <a:buNone/>
              <a:defRPr sz="2200"/>
            </a:lvl4pPr>
            <a:lvl5pPr marL="1986808" indent="0">
              <a:buNone/>
              <a:defRPr sz="2200"/>
            </a:lvl5pPr>
            <a:lvl6pPr marL="2483510" indent="0">
              <a:buNone/>
              <a:defRPr sz="2200"/>
            </a:lvl6pPr>
            <a:lvl7pPr marL="2980212" indent="0">
              <a:buNone/>
              <a:defRPr sz="2200"/>
            </a:lvl7pPr>
            <a:lvl8pPr marL="3476915" indent="0">
              <a:buNone/>
              <a:defRPr sz="2200"/>
            </a:lvl8pPr>
            <a:lvl9pPr marL="3973617" indent="0">
              <a:buNone/>
              <a:defRPr sz="2200"/>
            </a:lvl9pPr>
          </a:lstStyle>
          <a:p>
            <a:endParaRPr lang="pt-BR"/>
          </a:p>
        </p:txBody>
      </p:sp>
      <p:sp>
        <p:nvSpPr>
          <p:cNvPr id="4" name="Espaço Reservado para Texto 3"/>
          <p:cNvSpPr>
            <a:spLocks noGrp="1"/>
          </p:cNvSpPr>
          <p:nvPr>
            <p:ph type="body" sz="half" idx="2"/>
          </p:nvPr>
        </p:nvSpPr>
        <p:spPr>
          <a:xfrm>
            <a:off x="1969028" y="5743798"/>
            <a:ext cx="6027420" cy="861314"/>
          </a:xfrm>
          <a:prstGeom prst="rect">
            <a:avLst/>
          </a:prstGeom>
        </p:spPr>
        <p:txBody>
          <a:bodyPr/>
          <a:lstStyle>
            <a:lvl1pPr marL="0" indent="0">
              <a:buNone/>
              <a:defRPr sz="1500"/>
            </a:lvl1pPr>
            <a:lvl2pPr marL="496702" indent="0">
              <a:buNone/>
              <a:defRPr sz="1300"/>
            </a:lvl2pPr>
            <a:lvl3pPr marL="993404" indent="0">
              <a:buNone/>
              <a:defRPr sz="1100"/>
            </a:lvl3pPr>
            <a:lvl4pPr marL="1490106" indent="0">
              <a:buNone/>
              <a:defRPr sz="1000"/>
            </a:lvl4pPr>
            <a:lvl5pPr marL="1986808" indent="0">
              <a:buNone/>
              <a:defRPr sz="1000"/>
            </a:lvl5pPr>
            <a:lvl6pPr marL="2483510" indent="0">
              <a:buNone/>
              <a:defRPr sz="1000"/>
            </a:lvl6pPr>
            <a:lvl7pPr marL="2980212" indent="0">
              <a:buNone/>
              <a:defRPr sz="1000"/>
            </a:lvl7pPr>
            <a:lvl8pPr marL="3476915" indent="0">
              <a:buNone/>
              <a:defRPr sz="1000"/>
            </a:lvl8pPr>
            <a:lvl9pPr marL="3973617" indent="0">
              <a:buNone/>
              <a:defRPr sz="1000"/>
            </a:lvl9pPr>
          </a:lstStyle>
          <a:p>
            <a:pPr lvl="0"/>
            <a:r>
              <a:rPr lang="pt-BR"/>
              <a:t>Clique para editar os estilos do texto mestre</a:t>
            </a:r>
          </a:p>
        </p:txBody>
      </p:sp>
      <p:sp>
        <p:nvSpPr>
          <p:cNvPr id="5" name="Espaço Reservado para Data 4"/>
          <p:cNvSpPr>
            <a:spLocks noGrp="1"/>
          </p:cNvSpPr>
          <p:nvPr>
            <p:ph type="dt" sz="half" idx="10"/>
          </p:nvPr>
        </p:nvSpPr>
        <p:spPr>
          <a:xfrm>
            <a:off x="502285" y="6802179"/>
            <a:ext cx="2343997" cy="390734"/>
          </a:xfrm>
          <a:prstGeom prst="rect">
            <a:avLst/>
          </a:prstGeom>
        </p:spPr>
        <p:txBody>
          <a:bodyPr/>
          <a:lstStyle/>
          <a:p>
            <a:fld id="{90B7E4FB-19CC-E046-93EE-2275A0156E14}" type="datetime1">
              <a:rPr lang="en-US" smtClean="0"/>
              <a:t>11/18/2025</a:t>
            </a:fld>
            <a:endParaRPr lang="pt-BR"/>
          </a:p>
        </p:txBody>
      </p:sp>
      <p:sp>
        <p:nvSpPr>
          <p:cNvPr id="6" name="Espaço Reservado para Rodapé 5"/>
          <p:cNvSpPr>
            <a:spLocks noGrp="1"/>
          </p:cNvSpPr>
          <p:nvPr>
            <p:ph type="ftr" sz="quarter" idx="11"/>
          </p:nvPr>
        </p:nvSpPr>
        <p:spPr>
          <a:xfrm>
            <a:off x="3432281" y="6802179"/>
            <a:ext cx="3181138" cy="390734"/>
          </a:xfrm>
          <a:prstGeom prst="rect">
            <a:avLst/>
          </a:prstGeom>
        </p:spPr>
        <p:txBody>
          <a:bodyPr/>
          <a:lstStyle/>
          <a:p>
            <a:endParaRPr lang="pt-BR"/>
          </a:p>
        </p:txBody>
      </p:sp>
      <p:sp>
        <p:nvSpPr>
          <p:cNvPr id="7" name="Espaço Reservado para Número de Slide 6"/>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502285" y="293901"/>
            <a:ext cx="9041130" cy="1223169"/>
          </a:xfrm>
          <a:prstGeom prst="rect">
            <a:avLst/>
          </a:prstGeom>
        </p:spPr>
        <p:txBody>
          <a:bodyPr/>
          <a:lstStyle/>
          <a:p>
            <a:r>
              <a:rPr lang="pt-BR"/>
              <a:t>Clique para editar o estilo do título mestre</a:t>
            </a:r>
          </a:p>
        </p:txBody>
      </p:sp>
      <p:sp>
        <p:nvSpPr>
          <p:cNvPr id="3" name="Espaço Reservado para Texto Vertical 2"/>
          <p:cNvSpPr>
            <a:spLocks noGrp="1"/>
          </p:cNvSpPr>
          <p:nvPr>
            <p:ph type="body" orient="vert" idx="1"/>
          </p:nvPr>
        </p:nvSpPr>
        <p:spPr>
          <a:xfrm>
            <a:off x="502285" y="1712437"/>
            <a:ext cx="9041130" cy="4843409"/>
          </a:xfrm>
          <a:prstGeom prst="rect">
            <a:avLst/>
          </a:prstGeo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a:xfrm>
            <a:off x="502285" y="6802179"/>
            <a:ext cx="2343997" cy="390734"/>
          </a:xfrm>
          <a:prstGeom prst="rect">
            <a:avLst/>
          </a:prstGeom>
        </p:spPr>
        <p:txBody>
          <a:bodyPr/>
          <a:lstStyle/>
          <a:p>
            <a:fld id="{5C040BE1-D965-824C-B6B9-282B5D927C3A}" type="datetime1">
              <a:rPr lang="en-US" smtClean="0"/>
              <a:t>11/18/2025</a:t>
            </a:fld>
            <a:endParaRPr lang="pt-BR"/>
          </a:p>
        </p:txBody>
      </p:sp>
      <p:sp>
        <p:nvSpPr>
          <p:cNvPr id="5" name="Espaço Reservado para Rodapé 4"/>
          <p:cNvSpPr>
            <a:spLocks noGrp="1"/>
          </p:cNvSpPr>
          <p:nvPr>
            <p:ph type="ftr" sz="quarter" idx="11"/>
          </p:nvPr>
        </p:nvSpPr>
        <p:spPr>
          <a:xfrm>
            <a:off x="3432281" y="6802179"/>
            <a:ext cx="3181138" cy="39073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283132" y="293901"/>
            <a:ext cx="2260283" cy="6261945"/>
          </a:xfrm>
          <a:prstGeom prst="rect">
            <a:avLst/>
          </a:prstGeo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502285" y="293901"/>
            <a:ext cx="6613419" cy="6261945"/>
          </a:xfrm>
          <a:prstGeom prst="rect">
            <a:avLst/>
          </a:prstGeo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a:xfrm>
            <a:off x="502285" y="6802179"/>
            <a:ext cx="2343997" cy="390734"/>
          </a:xfrm>
          <a:prstGeom prst="rect">
            <a:avLst/>
          </a:prstGeom>
        </p:spPr>
        <p:txBody>
          <a:bodyPr/>
          <a:lstStyle/>
          <a:p>
            <a:fld id="{F720C4FA-5223-414A-8A32-B85BE33A4E8E}" type="datetime1">
              <a:rPr lang="en-US" smtClean="0"/>
              <a:t>11/18/2025</a:t>
            </a:fld>
            <a:endParaRPr lang="pt-BR"/>
          </a:p>
        </p:txBody>
      </p:sp>
      <p:sp>
        <p:nvSpPr>
          <p:cNvPr id="5" name="Espaço Reservado para Rodapé 4"/>
          <p:cNvSpPr>
            <a:spLocks noGrp="1"/>
          </p:cNvSpPr>
          <p:nvPr>
            <p:ph type="ftr" sz="quarter" idx="11"/>
          </p:nvPr>
        </p:nvSpPr>
        <p:spPr>
          <a:xfrm>
            <a:off x="3432281" y="6802179"/>
            <a:ext cx="3181138" cy="390734"/>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7199418" y="6802179"/>
            <a:ext cx="2343997" cy="390734"/>
          </a:xfrm>
          <a:prstGeom prst="rect">
            <a:avLst/>
          </a:prstGeom>
        </p:spPr>
        <p:txBody>
          <a:bodyPr/>
          <a:lstStyle/>
          <a:p>
            <a:fld id="{0BE1B51E-C877-4DF7-B2EF-3FEF641759EF}" type="slidenum">
              <a:rPr lang="pt-BR" smtClean="0"/>
              <a:pPr/>
              <a:t>‹#›</a:t>
            </a:fld>
            <a:endParaRPr lang="pt-B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0307FD84-9B88-C54E-B80E-AF27F8225B53}" type="datetime1">
              <a:rPr lang="en-US" smtClean="0"/>
              <a:t>11/18/2025</a:t>
            </a:fld>
            <a:endParaRPr lang="pt-PT"/>
          </a:p>
        </p:txBody>
      </p:sp>
      <p:sp>
        <p:nvSpPr>
          <p:cNvPr id="3" name="Footer Placeholder 2"/>
          <p:cNvSpPr>
            <a:spLocks noGrp="1"/>
          </p:cNvSpPr>
          <p:nvPr>
            <p:ph type="ftr" sz="quarter" idx="11"/>
          </p:nvPr>
        </p:nvSpPr>
        <p:spPr/>
        <p:txBody>
          <a:bodyPr/>
          <a:lstStyle/>
          <a:p>
            <a:pPr lvl="0"/>
            <a:endParaRPr lang="pt-PT"/>
          </a:p>
        </p:txBody>
      </p:sp>
      <p:sp>
        <p:nvSpPr>
          <p:cNvPr id="4" name="Slide Number Placeholder 3"/>
          <p:cNvSpPr>
            <a:spLocks noGrp="1"/>
          </p:cNvSpPr>
          <p:nvPr>
            <p:ph type="sldNum" sz="quarter" idx="12"/>
          </p:nvPr>
        </p:nvSpPr>
        <p:spPr/>
        <p:txBody>
          <a:bodyPr/>
          <a:lstStyle/>
          <a:p>
            <a:pPr lvl="0"/>
            <a:fld id="{96777BDF-9430-49DB-9A3C-15FDDC2D0292}" type="slidenum">
              <a:rPr lang="en-GB" smtClean="0"/>
              <a:t>‹#›</a:t>
            </a:fld>
            <a:endParaRPr lang="en-GB"/>
          </a:p>
        </p:txBody>
      </p:sp>
    </p:spTree>
    <p:extLst>
      <p:ext uri="{BB962C8B-B14F-4D97-AF65-F5344CB8AC3E}">
        <p14:creationId xmlns:p14="http://schemas.microsoft.com/office/powerpoint/2010/main" val="2476050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4.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13" cstate="print"/>
          <a:srcRect/>
          <a:stretch>
            <a:fillRect/>
          </a:stretch>
        </p:blipFill>
        <p:spPr bwMode="auto">
          <a:xfrm>
            <a:off x="-6350" y="0"/>
            <a:ext cx="10052050" cy="7339013"/>
          </a:xfrm>
          <a:prstGeom prst="rect">
            <a:avLst/>
          </a:prstGeom>
          <a:noFill/>
          <a:ln w="9525">
            <a:noFill/>
            <a:miter lim="800000"/>
            <a:headEnd/>
            <a:tailEnd/>
          </a:ln>
        </p:spPr>
      </p:pic>
      <p:sp>
        <p:nvSpPr>
          <p:cNvPr id="5" name="Footer Placeholder 4"/>
          <p:cNvSpPr>
            <a:spLocks noGrp="1"/>
          </p:cNvSpPr>
          <p:nvPr>
            <p:ph type="ftr" sz="quarter" idx="3"/>
          </p:nvPr>
        </p:nvSpPr>
        <p:spPr>
          <a:xfrm>
            <a:off x="3432281" y="6802179"/>
            <a:ext cx="3181138" cy="390734"/>
          </a:xfrm>
          <a:prstGeom prst="rect">
            <a:avLst/>
          </a:prstGeom>
        </p:spPr>
        <p:txBody>
          <a:bodyPr vert="horz" lIns="99340" tIns="49670" rIns="99340" bIns="49670" rtlCol="0" anchor="ctr"/>
          <a:lstStyle>
            <a:lvl1pPr algn="ctr">
              <a:defRPr sz="1300">
                <a:solidFill>
                  <a:schemeClr val="bg1"/>
                </a:solidFill>
              </a:defRPr>
            </a:lvl1pPr>
          </a:lstStyle>
          <a:p>
            <a:endParaRPr lang="pt-PT"/>
          </a:p>
        </p:txBody>
      </p:sp>
      <p:sp>
        <p:nvSpPr>
          <p:cNvPr id="6" name="Slide Number Placeholder 5"/>
          <p:cNvSpPr>
            <a:spLocks noGrp="1"/>
          </p:cNvSpPr>
          <p:nvPr>
            <p:ph type="sldNum" sz="quarter" idx="4"/>
          </p:nvPr>
        </p:nvSpPr>
        <p:spPr>
          <a:xfrm>
            <a:off x="7199418" y="6802179"/>
            <a:ext cx="2343997" cy="390734"/>
          </a:xfrm>
          <a:prstGeom prst="rect">
            <a:avLst/>
          </a:prstGeom>
        </p:spPr>
        <p:txBody>
          <a:bodyPr vert="horz" lIns="99340" tIns="49670" rIns="99340" bIns="49670" rtlCol="0" anchor="ctr"/>
          <a:lstStyle>
            <a:lvl1pPr algn="r">
              <a:defRPr sz="1300">
                <a:solidFill>
                  <a:schemeClr val="bg1"/>
                </a:solidFill>
              </a:defRPr>
            </a:lvl1pPr>
          </a:lstStyle>
          <a:p>
            <a:fld id="{FFAAE9B2-36E1-4349-96E1-839A449297AF}" type="slidenum">
              <a:rPr lang="pt-PT" smtClean="0"/>
              <a:pPr/>
              <a:t>‹#›</a:t>
            </a:fld>
            <a:endParaRPr lang="pt-PT"/>
          </a:p>
        </p:txBody>
      </p:sp>
      <p:sp>
        <p:nvSpPr>
          <p:cNvPr id="4" name="Date Placeholder 3"/>
          <p:cNvSpPr>
            <a:spLocks noGrp="1"/>
          </p:cNvSpPr>
          <p:nvPr userDrawn="1">
            <p:ph type="dt" sz="half" idx="2"/>
          </p:nvPr>
        </p:nvSpPr>
        <p:spPr>
          <a:xfrm>
            <a:off x="502285" y="6802179"/>
            <a:ext cx="2343997" cy="390734"/>
          </a:xfrm>
          <a:prstGeom prst="rect">
            <a:avLst/>
          </a:prstGeom>
        </p:spPr>
        <p:txBody>
          <a:bodyPr vert="horz" lIns="99340" tIns="49670" rIns="99340" bIns="49670" rtlCol="0" anchor="ctr"/>
          <a:lstStyle>
            <a:lvl1pPr algn="l">
              <a:defRPr sz="1300">
                <a:solidFill>
                  <a:schemeClr val="bg1"/>
                </a:solidFill>
              </a:defRPr>
            </a:lvl1pPr>
          </a:lstStyle>
          <a:p>
            <a:fld id="{C6B2802F-EBA1-7C45-B997-FD32D938766A}" type="datetime1">
              <a:rPr lang="en-US" smtClean="0"/>
              <a:t>11/18/2025</a:t>
            </a:fld>
            <a:endParaRPr lang="pt-PT"/>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67312" y="621506"/>
            <a:ext cx="6460537" cy="1527186"/>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93404" rtl="0" eaLnBrk="1" latinLnBrk="0" hangingPunct="1">
        <a:spcBef>
          <a:spcPct val="0"/>
        </a:spcBef>
        <a:buNone/>
        <a:defRPr sz="4800" kern="1200">
          <a:solidFill>
            <a:schemeClr val="tx1"/>
          </a:solidFill>
          <a:latin typeface="+mj-lt"/>
          <a:ea typeface="+mj-ea"/>
          <a:cs typeface="+mj-cs"/>
        </a:defRPr>
      </a:lvl1pPr>
    </p:titleStyle>
    <p:bodyStyle>
      <a:lvl1pPr marL="372527" indent="-372527" algn="l" defTabSz="99340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7141" indent="-310439" algn="l" defTabSz="99340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1755" indent="-248351" algn="l" defTabSz="99340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8457"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5159"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1861"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8564"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5266"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21968"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93404" rtl="0" eaLnBrk="1" latinLnBrk="0" hangingPunct="1">
        <a:defRPr sz="2000" kern="1200">
          <a:solidFill>
            <a:schemeClr val="tx1"/>
          </a:solidFill>
          <a:latin typeface="+mn-lt"/>
          <a:ea typeface="+mn-ea"/>
          <a:cs typeface="+mn-cs"/>
        </a:defRPr>
      </a:lvl1pPr>
      <a:lvl2pPr marL="496702" algn="l" defTabSz="993404" rtl="0" eaLnBrk="1" latinLnBrk="0" hangingPunct="1">
        <a:defRPr sz="2000" kern="1200">
          <a:solidFill>
            <a:schemeClr val="tx1"/>
          </a:solidFill>
          <a:latin typeface="+mn-lt"/>
          <a:ea typeface="+mn-ea"/>
          <a:cs typeface="+mn-cs"/>
        </a:defRPr>
      </a:lvl2pPr>
      <a:lvl3pPr marL="993404" algn="l" defTabSz="993404" rtl="0" eaLnBrk="1" latinLnBrk="0" hangingPunct="1">
        <a:defRPr sz="2000" kern="1200">
          <a:solidFill>
            <a:schemeClr val="tx1"/>
          </a:solidFill>
          <a:latin typeface="+mn-lt"/>
          <a:ea typeface="+mn-ea"/>
          <a:cs typeface="+mn-cs"/>
        </a:defRPr>
      </a:lvl3pPr>
      <a:lvl4pPr marL="1490106" algn="l" defTabSz="993404" rtl="0" eaLnBrk="1" latinLnBrk="0" hangingPunct="1">
        <a:defRPr sz="2000" kern="1200">
          <a:solidFill>
            <a:schemeClr val="tx1"/>
          </a:solidFill>
          <a:latin typeface="+mn-lt"/>
          <a:ea typeface="+mn-ea"/>
          <a:cs typeface="+mn-cs"/>
        </a:defRPr>
      </a:lvl4pPr>
      <a:lvl5pPr marL="1986808" algn="l" defTabSz="993404" rtl="0" eaLnBrk="1" latinLnBrk="0" hangingPunct="1">
        <a:defRPr sz="2000" kern="1200">
          <a:solidFill>
            <a:schemeClr val="tx1"/>
          </a:solidFill>
          <a:latin typeface="+mn-lt"/>
          <a:ea typeface="+mn-ea"/>
          <a:cs typeface="+mn-cs"/>
        </a:defRPr>
      </a:lvl5pPr>
      <a:lvl6pPr marL="2483510" algn="l" defTabSz="993404" rtl="0" eaLnBrk="1" latinLnBrk="0" hangingPunct="1">
        <a:defRPr sz="2000" kern="1200">
          <a:solidFill>
            <a:schemeClr val="tx1"/>
          </a:solidFill>
          <a:latin typeface="+mn-lt"/>
          <a:ea typeface="+mn-ea"/>
          <a:cs typeface="+mn-cs"/>
        </a:defRPr>
      </a:lvl6pPr>
      <a:lvl7pPr marL="2980212" algn="l" defTabSz="993404" rtl="0" eaLnBrk="1" latinLnBrk="0" hangingPunct="1">
        <a:defRPr sz="2000" kern="1200">
          <a:solidFill>
            <a:schemeClr val="tx1"/>
          </a:solidFill>
          <a:latin typeface="+mn-lt"/>
          <a:ea typeface="+mn-ea"/>
          <a:cs typeface="+mn-cs"/>
        </a:defRPr>
      </a:lvl7pPr>
      <a:lvl8pPr marL="3476915" algn="l" defTabSz="993404" rtl="0" eaLnBrk="1" latinLnBrk="0" hangingPunct="1">
        <a:defRPr sz="2000" kern="1200">
          <a:solidFill>
            <a:schemeClr val="tx1"/>
          </a:solidFill>
          <a:latin typeface="+mn-lt"/>
          <a:ea typeface="+mn-ea"/>
          <a:cs typeface="+mn-cs"/>
        </a:defRPr>
      </a:lvl8pPr>
      <a:lvl9pPr marL="3973617" algn="l" defTabSz="993404"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flipH="1">
            <a:off x="222250" y="773906"/>
            <a:ext cx="9601200" cy="0"/>
          </a:xfrm>
          <a:prstGeom prst="line">
            <a:avLst/>
          </a:prstGeom>
          <a:ln>
            <a:solidFill>
              <a:srgbClr val="9A0000"/>
            </a:solidFill>
          </a:ln>
        </p:spPr>
        <p:style>
          <a:lnRef idx="2">
            <a:schemeClr val="accent1"/>
          </a:lnRef>
          <a:fillRef idx="0">
            <a:schemeClr val="accent1"/>
          </a:fillRef>
          <a:effectRef idx="1">
            <a:schemeClr val="accent1"/>
          </a:effectRef>
          <a:fontRef idx="minor">
            <a:schemeClr val="tx1"/>
          </a:fontRef>
        </p:style>
      </p:cxnSp>
      <p:sp>
        <p:nvSpPr>
          <p:cNvPr id="7" name="Rectangle 1"/>
          <p:cNvSpPr>
            <a:spLocks noChangeArrowheads="1"/>
          </p:cNvSpPr>
          <p:nvPr userDrawn="1"/>
        </p:nvSpPr>
        <p:spPr bwMode="auto">
          <a:xfrm>
            <a:off x="0" y="6829359"/>
            <a:ext cx="10045699" cy="509654"/>
          </a:xfrm>
          <a:prstGeom prst="rect">
            <a:avLst/>
          </a:prstGeom>
          <a:gradFill rotWithShape="0">
            <a:gsLst>
              <a:gs pos="0">
                <a:srgbClr val="EF0319"/>
              </a:gs>
              <a:gs pos="100000">
                <a:srgbClr val="6F010C"/>
              </a:gs>
            </a:gsLst>
            <a:path path="rect">
              <a:fillToRect l="100000" t="100000"/>
            </a:path>
          </a:gradFill>
          <a:ln w="9525">
            <a:noFill/>
            <a:round/>
            <a:headEnd/>
            <a:tailEnd/>
          </a:ln>
          <a:effectLst>
            <a:outerShdw dist="17819" dir="2700000" algn="ctr" rotWithShape="0">
              <a:srgbClr val="8F020F"/>
            </a:outerShdw>
          </a:effectLst>
        </p:spPr>
        <p:txBody>
          <a:bodyPr wrap="none" anchor="ctr"/>
          <a:lstStyle/>
          <a:p>
            <a:pPr>
              <a:buClr>
                <a:srgbClr val="000000"/>
              </a:buClr>
              <a:buSzPct val="100000"/>
              <a:buFont typeface="Times New Roman" pitchFamily="18" charset="0"/>
              <a:buNone/>
              <a:defRPr/>
            </a:pPr>
            <a:endParaRPr lang="pt-PT"/>
          </a:p>
        </p:txBody>
      </p:sp>
      <p:sp>
        <p:nvSpPr>
          <p:cNvPr id="10" name="Date Placeholder 3"/>
          <p:cNvSpPr>
            <a:spLocks noGrp="1"/>
          </p:cNvSpPr>
          <p:nvPr>
            <p:ph type="dt" sz="half" idx="2"/>
          </p:nvPr>
        </p:nvSpPr>
        <p:spPr>
          <a:xfrm>
            <a:off x="502285" y="6802179"/>
            <a:ext cx="2343997" cy="390734"/>
          </a:xfrm>
          <a:prstGeom prst="rect">
            <a:avLst/>
          </a:prstGeom>
        </p:spPr>
        <p:txBody>
          <a:bodyPr vert="horz" lIns="99340" tIns="49670" rIns="99340" bIns="49670" rtlCol="0" anchor="ctr"/>
          <a:lstStyle>
            <a:lvl1pPr algn="l">
              <a:defRPr sz="1300">
                <a:solidFill>
                  <a:schemeClr val="bg1"/>
                </a:solidFill>
              </a:defRPr>
            </a:lvl1pPr>
          </a:lstStyle>
          <a:p>
            <a:fld id="{40D2B92B-BA3E-8446-8B37-105E5490298C}" type="datetime1">
              <a:rPr lang="en-US" smtClean="0"/>
              <a:t>11/18/2025</a:t>
            </a:fld>
            <a:endParaRPr lang="pt-PT"/>
          </a:p>
        </p:txBody>
      </p:sp>
      <p:sp>
        <p:nvSpPr>
          <p:cNvPr id="11" name="Footer Placeholder 4"/>
          <p:cNvSpPr>
            <a:spLocks noGrp="1"/>
          </p:cNvSpPr>
          <p:nvPr>
            <p:ph type="ftr" sz="quarter" idx="3"/>
          </p:nvPr>
        </p:nvSpPr>
        <p:spPr>
          <a:xfrm>
            <a:off x="3432281" y="6802179"/>
            <a:ext cx="3181138" cy="390734"/>
          </a:xfrm>
          <a:prstGeom prst="rect">
            <a:avLst/>
          </a:prstGeom>
        </p:spPr>
        <p:txBody>
          <a:bodyPr vert="horz" lIns="99340" tIns="49670" rIns="99340" bIns="49670" rtlCol="0" anchor="ctr"/>
          <a:lstStyle>
            <a:lvl1pPr algn="ctr">
              <a:defRPr sz="1300">
                <a:solidFill>
                  <a:schemeClr val="bg1"/>
                </a:solidFill>
              </a:defRPr>
            </a:lvl1pPr>
          </a:lstStyle>
          <a:p>
            <a:endParaRPr lang="pt-PT"/>
          </a:p>
        </p:txBody>
      </p:sp>
      <p:sp>
        <p:nvSpPr>
          <p:cNvPr id="12" name="Slide Number Placeholder 5"/>
          <p:cNvSpPr>
            <a:spLocks noGrp="1"/>
          </p:cNvSpPr>
          <p:nvPr>
            <p:ph type="sldNum" sz="quarter" idx="4"/>
          </p:nvPr>
        </p:nvSpPr>
        <p:spPr>
          <a:xfrm>
            <a:off x="7199418" y="6802179"/>
            <a:ext cx="2343997" cy="390734"/>
          </a:xfrm>
          <a:prstGeom prst="rect">
            <a:avLst/>
          </a:prstGeom>
        </p:spPr>
        <p:txBody>
          <a:bodyPr vert="horz" lIns="99340" tIns="49670" rIns="99340" bIns="49670" rtlCol="0" anchor="ctr"/>
          <a:lstStyle>
            <a:lvl1pPr algn="r">
              <a:defRPr sz="1300">
                <a:solidFill>
                  <a:schemeClr val="bg1"/>
                </a:solidFill>
              </a:defRPr>
            </a:lvl1pPr>
          </a:lstStyle>
          <a:p>
            <a:fld id="{FFAAE9B2-36E1-4349-96E1-839A449297AF}" type="slidenum">
              <a:rPr lang="pt-PT" smtClean="0"/>
              <a:pPr/>
              <a:t>‹#›</a:t>
            </a:fld>
            <a:endParaRPr lang="pt-PT"/>
          </a:p>
        </p:txBody>
      </p:sp>
      <p:pic>
        <p:nvPicPr>
          <p:cNvPr id="2050" name="Picture 2"/>
          <p:cNvPicPr>
            <a:picLocks noChangeAspect="1" noChangeArrowheads="1"/>
          </p:cNvPicPr>
          <p:nvPr userDrawn="1"/>
        </p:nvPicPr>
        <p:blipFill>
          <a:blip r:embed="rId14" cstate="print">
            <a:clrChange>
              <a:clrFrom>
                <a:srgbClr val="FFFFFF"/>
              </a:clrFrom>
              <a:clrTo>
                <a:srgbClr val="FFFFFF">
                  <a:alpha val="0"/>
                </a:srgbClr>
              </a:clrTo>
            </a:clrChange>
          </a:blip>
          <a:srcRect/>
          <a:stretch>
            <a:fillRect/>
          </a:stretch>
        </p:blipFill>
        <p:spPr bwMode="auto">
          <a:xfrm>
            <a:off x="0" y="1"/>
            <a:ext cx="10045700" cy="773905"/>
          </a:xfrm>
          <a:prstGeom prst="rect">
            <a:avLst/>
          </a:prstGeom>
          <a:noFill/>
          <a:ln w="9525">
            <a:noFill/>
            <a:miter lim="800000"/>
            <a:headEnd/>
            <a:tailEnd/>
          </a:ln>
        </p:spPr>
      </p:pic>
      <p:grpSp>
        <p:nvGrpSpPr>
          <p:cNvPr id="4" name="Group 3"/>
          <p:cNvGrpSpPr/>
          <p:nvPr userDrawn="1"/>
        </p:nvGrpSpPr>
        <p:grpSpPr>
          <a:xfrm>
            <a:off x="9137650" y="50005"/>
            <a:ext cx="609600" cy="609600"/>
            <a:chOff x="8756650" y="50005"/>
            <a:chExt cx="609600" cy="609600"/>
          </a:xfrm>
        </p:grpSpPr>
        <p:sp>
          <p:nvSpPr>
            <p:cNvPr id="3" name="Oval 2"/>
            <p:cNvSpPr/>
            <p:nvPr userDrawn="1"/>
          </p:nvSpPr>
          <p:spPr>
            <a:xfrm>
              <a:off x="8799694" y="98005"/>
              <a:ext cx="523511" cy="533401"/>
            </a:xfrm>
            <a:prstGeom prst="ellipse">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pt-PT"/>
            </a:p>
          </p:txBody>
        </p:sp>
        <p:pic>
          <p:nvPicPr>
            <p:cNvPr id="2" name="Picture 1"/>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56650" y="50005"/>
              <a:ext cx="609600" cy="609600"/>
            </a:xfrm>
            <a:prstGeom prst="rect">
              <a:avLst/>
            </a:prstGeom>
          </p:spPr>
        </p:pic>
      </p:grpSp>
      <p:sp>
        <p:nvSpPr>
          <p:cNvPr id="13" name="Retângulo 11"/>
          <p:cNvSpPr/>
          <p:nvPr userDrawn="1"/>
        </p:nvSpPr>
        <p:spPr>
          <a:xfrm>
            <a:off x="524708" y="353732"/>
            <a:ext cx="287034" cy="279595"/>
          </a:xfrm>
          <a:prstGeom prst="rect">
            <a:avLst/>
          </a:prstGeom>
          <a:ln>
            <a:solidFill>
              <a:srgbClr val="CC0000"/>
            </a:solidFill>
          </a:ln>
        </p:spPr>
        <p:style>
          <a:lnRef idx="2">
            <a:schemeClr val="accent2"/>
          </a:lnRef>
          <a:fillRef idx="1">
            <a:schemeClr val="lt1"/>
          </a:fillRef>
          <a:effectRef idx="0">
            <a:schemeClr val="accent2"/>
          </a:effectRef>
          <a:fontRef idx="minor">
            <a:schemeClr val="dk1"/>
          </a:fontRef>
        </p:style>
        <p:txBody>
          <a:bodyPr lIns="69842" tIns="34921" rIns="69842" bIns="34921" rtlCol="0" anchor="ctr"/>
          <a:lstStyle/>
          <a:p>
            <a:pPr algn="ctr"/>
            <a:endParaRPr lang="pt-PT" sz="24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hf hdr="0" ftr="0" dt="0"/>
  <p:txStyles>
    <p:titleStyle>
      <a:lvl1pPr algn="ctr" defTabSz="993404" rtl="0" eaLnBrk="1" latinLnBrk="0" hangingPunct="1">
        <a:spcBef>
          <a:spcPct val="0"/>
        </a:spcBef>
        <a:buNone/>
        <a:defRPr sz="4800" kern="1200">
          <a:solidFill>
            <a:schemeClr val="tx1"/>
          </a:solidFill>
          <a:latin typeface="+mj-lt"/>
          <a:ea typeface="+mj-ea"/>
          <a:cs typeface="+mj-cs"/>
        </a:defRPr>
      </a:lvl1pPr>
    </p:titleStyle>
    <p:bodyStyle>
      <a:lvl1pPr marL="372527" indent="-372527" algn="l" defTabSz="99340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7141" indent="-310439" algn="l" defTabSz="99340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1755" indent="-248351" algn="l" defTabSz="99340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8457"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5159"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1861"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8564"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5266"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21968"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pt-BR"/>
      </a:defPPr>
      <a:lvl1pPr marL="0" algn="l" defTabSz="993404" rtl="0" eaLnBrk="1" latinLnBrk="0" hangingPunct="1">
        <a:defRPr sz="2000" kern="1200">
          <a:solidFill>
            <a:schemeClr val="tx1"/>
          </a:solidFill>
          <a:latin typeface="+mn-lt"/>
          <a:ea typeface="+mn-ea"/>
          <a:cs typeface="+mn-cs"/>
        </a:defRPr>
      </a:lvl1pPr>
      <a:lvl2pPr marL="496702" algn="l" defTabSz="993404" rtl="0" eaLnBrk="1" latinLnBrk="0" hangingPunct="1">
        <a:defRPr sz="2000" kern="1200">
          <a:solidFill>
            <a:schemeClr val="tx1"/>
          </a:solidFill>
          <a:latin typeface="+mn-lt"/>
          <a:ea typeface="+mn-ea"/>
          <a:cs typeface="+mn-cs"/>
        </a:defRPr>
      </a:lvl2pPr>
      <a:lvl3pPr marL="993404" algn="l" defTabSz="993404" rtl="0" eaLnBrk="1" latinLnBrk="0" hangingPunct="1">
        <a:defRPr sz="2000" kern="1200">
          <a:solidFill>
            <a:schemeClr val="tx1"/>
          </a:solidFill>
          <a:latin typeface="+mn-lt"/>
          <a:ea typeface="+mn-ea"/>
          <a:cs typeface="+mn-cs"/>
        </a:defRPr>
      </a:lvl3pPr>
      <a:lvl4pPr marL="1490106" algn="l" defTabSz="993404" rtl="0" eaLnBrk="1" latinLnBrk="0" hangingPunct="1">
        <a:defRPr sz="2000" kern="1200">
          <a:solidFill>
            <a:schemeClr val="tx1"/>
          </a:solidFill>
          <a:latin typeface="+mn-lt"/>
          <a:ea typeface="+mn-ea"/>
          <a:cs typeface="+mn-cs"/>
        </a:defRPr>
      </a:lvl4pPr>
      <a:lvl5pPr marL="1986808" algn="l" defTabSz="993404" rtl="0" eaLnBrk="1" latinLnBrk="0" hangingPunct="1">
        <a:defRPr sz="2000" kern="1200">
          <a:solidFill>
            <a:schemeClr val="tx1"/>
          </a:solidFill>
          <a:latin typeface="+mn-lt"/>
          <a:ea typeface="+mn-ea"/>
          <a:cs typeface="+mn-cs"/>
        </a:defRPr>
      </a:lvl5pPr>
      <a:lvl6pPr marL="2483510" algn="l" defTabSz="993404" rtl="0" eaLnBrk="1" latinLnBrk="0" hangingPunct="1">
        <a:defRPr sz="2000" kern="1200">
          <a:solidFill>
            <a:schemeClr val="tx1"/>
          </a:solidFill>
          <a:latin typeface="+mn-lt"/>
          <a:ea typeface="+mn-ea"/>
          <a:cs typeface="+mn-cs"/>
        </a:defRPr>
      </a:lvl6pPr>
      <a:lvl7pPr marL="2980212" algn="l" defTabSz="993404" rtl="0" eaLnBrk="1" latinLnBrk="0" hangingPunct="1">
        <a:defRPr sz="2000" kern="1200">
          <a:solidFill>
            <a:schemeClr val="tx1"/>
          </a:solidFill>
          <a:latin typeface="+mn-lt"/>
          <a:ea typeface="+mn-ea"/>
          <a:cs typeface="+mn-cs"/>
        </a:defRPr>
      </a:lvl7pPr>
      <a:lvl8pPr marL="3476915" algn="l" defTabSz="993404" rtl="0" eaLnBrk="1" latinLnBrk="0" hangingPunct="1">
        <a:defRPr sz="2000" kern="1200">
          <a:solidFill>
            <a:schemeClr val="tx1"/>
          </a:solidFill>
          <a:latin typeface="+mn-lt"/>
          <a:ea typeface="+mn-ea"/>
          <a:cs typeface="+mn-cs"/>
        </a:defRPr>
      </a:lvl8pPr>
      <a:lvl9pPr marL="3973617" algn="l" defTabSz="99340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6.png"/><Relationship Id="rId2" Type="http://schemas.openxmlformats.org/officeDocument/2006/relationships/diagramData" Target="../diagrams/data11.xml"/><Relationship Id="rId1" Type="http://schemas.openxmlformats.org/officeDocument/2006/relationships/slideLayout" Target="../slideLayouts/slideLayout2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6.png"/><Relationship Id="rId2" Type="http://schemas.openxmlformats.org/officeDocument/2006/relationships/diagramData" Target="../diagrams/data12.xml"/><Relationship Id="rId1" Type="http://schemas.openxmlformats.org/officeDocument/2006/relationships/slideLayout" Target="../slideLayouts/slideLayout2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6.png"/><Relationship Id="rId2" Type="http://schemas.openxmlformats.org/officeDocument/2006/relationships/diagramData" Target="../diagrams/data13.xml"/><Relationship Id="rId1" Type="http://schemas.openxmlformats.org/officeDocument/2006/relationships/slideLayout" Target="../slideLayouts/slideLayout2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png"/><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6.png"/><Relationship Id="rId2" Type="http://schemas.openxmlformats.org/officeDocument/2006/relationships/diagramData" Target="../diagrams/data15.xml"/><Relationship Id="rId1" Type="http://schemas.openxmlformats.org/officeDocument/2006/relationships/slideLayout" Target="../slideLayouts/slideLayout18.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9607F08-8DC4-3A4B-9086-7F4617B6D4F7}"/>
              </a:ext>
            </a:extLst>
          </p:cNvPr>
          <p:cNvSpPr txBox="1"/>
          <p:nvPr/>
        </p:nvSpPr>
        <p:spPr>
          <a:xfrm>
            <a:off x="2889250" y="1821596"/>
            <a:ext cx="3308350" cy="338554"/>
          </a:xfrm>
          <a:prstGeom prst="rect">
            <a:avLst/>
          </a:prstGeom>
          <a:noFill/>
        </p:spPr>
        <p:txBody>
          <a:bodyPr wrap="square" rtlCol="0">
            <a:spAutoFit/>
          </a:bodyPr>
          <a:lstStyle/>
          <a:p>
            <a:r>
              <a:rPr lang="pt-PT" sz="1600" b="1" dirty="0">
                <a:latin typeface="Palatino Linotype" panose="02040502050505030304" pitchFamily="18" charset="0"/>
              </a:rPr>
              <a:t>Autoridade Reguladora de TIC</a:t>
            </a:r>
          </a:p>
        </p:txBody>
      </p:sp>
      <p:sp>
        <p:nvSpPr>
          <p:cNvPr id="2" name="TextBox 1">
            <a:extLst>
              <a:ext uri="{FF2B5EF4-FFF2-40B4-BE49-F238E27FC236}">
                <a16:creationId xmlns:a16="http://schemas.microsoft.com/office/drawing/2014/main" xmlns="" id="{AF32FA27-C27C-6144-AE76-21B5C8D99DB5}"/>
              </a:ext>
            </a:extLst>
          </p:cNvPr>
          <p:cNvSpPr txBox="1"/>
          <p:nvPr/>
        </p:nvSpPr>
        <p:spPr>
          <a:xfrm>
            <a:off x="121770" y="2274954"/>
            <a:ext cx="9789459" cy="1308050"/>
          </a:xfrm>
          <a:prstGeom prst="rect">
            <a:avLst/>
          </a:prstGeom>
          <a:noFill/>
        </p:spPr>
        <p:txBody>
          <a:bodyPr wrap="square" rtlCol="0">
            <a:spAutoFit/>
          </a:bodyPr>
          <a:lstStyle/>
          <a:p>
            <a:pPr algn="ctr"/>
            <a:endParaRPr lang="pt-BR" sz="1600" dirty="0">
              <a:solidFill>
                <a:schemeClr val="accent2">
                  <a:lumMod val="75000"/>
                </a:schemeClr>
              </a:solidFill>
              <a:latin typeface="Palatino Linotype" panose="02040502050505030304" pitchFamily="18" charset="0"/>
            </a:endParaRPr>
          </a:p>
          <a:p>
            <a:pPr algn="ctr"/>
            <a:r>
              <a:rPr lang="pt-BR" sz="2800" dirty="0">
                <a:solidFill>
                  <a:schemeClr val="accent1">
                    <a:lumMod val="50000"/>
                  </a:schemeClr>
                </a:solidFill>
                <a:latin typeface="Palatino Linotype" panose="02040502050505030304" pitchFamily="18" charset="0"/>
              </a:rPr>
              <a:t>Quadro </a:t>
            </a:r>
            <a:r>
              <a:rPr lang="pt-BR" sz="2800" dirty="0" smtClean="0">
                <a:solidFill>
                  <a:schemeClr val="accent1">
                    <a:lumMod val="50000"/>
                  </a:schemeClr>
                </a:solidFill>
                <a:latin typeface="Palatino Linotype" panose="02040502050505030304" pitchFamily="18" charset="0"/>
              </a:rPr>
              <a:t>Jurídico Nacional sobre Crimes e </a:t>
            </a:r>
            <a:r>
              <a:rPr lang="pt-BR" sz="2800" dirty="0">
                <a:solidFill>
                  <a:schemeClr val="accent1">
                    <a:lumMod val="50000"/>
                  </a:schemeClr>
                </a:solidFill>
                <a:latin typeface="Palatino Linotype" panose="02040502050505030304" pitchFamily="18" charset="0"/>
              </a:rPr>
              <a:t>Segurança Cibernética </a:t>
            </a:r>
          </a:p>
          <a:p>
            <a:pPr algn="ctr"/>
            <a:r>
              <a:rPr lang="pt-BR" sz="700" dirty="0">
                <a:solidFill>
                  <a:schemeClr val="accent2">
                    <a:lumMod val="75000"/>
                  </a:schemeClr>
                </a:solidFill>
                <a:latin typeface="Palatino Linotype" panose="02040502050505030304" pitchFamily="18" charset="0"/>
              </a:rPr>
              <a:t> </a:t>
            </a:r>
          </a:p>
        </p:txBody>
      </p:sp>
      <p:sp>
        <p:nvSpPr>
          <p:cNvPr id="6" name="TextBox 5">
            <a:extLst>
              <a:ext uri="{FF2B5EF4-FFF2-40B4-BE49-F238E27FC236}">
                <a16:creationId xmlns:a16="http://schemas.microsoft.com/office/drawing/2014/main" xmlns="" id="{5098A2B2-6AC4-5447-A944-88A27678D77C}"/>
              </a:ext>
            </a:extLst>
          </p:cNvPr>
          <p:cNvSpPr txBox="1"/>
          <p:nvPr/>
        </p:nvSpPr>
        <p:spPr>
          <a:xfrm>
            <a:off x="-6350" y="5803106"/>
            <a:ext cx="10045700" cy="1015663"/>
          </a:xfrm>
          <a:prstGeom prst="rect">
            <a:avLst/>
          </a:prstGeom>
          <a:noFill/>
        </p:spPr>
        <p:txBody>
          <a:bodyPr wrap="square" rtlCol="0">
            <a:spAutoFit/>
          </a:bodyPr>
          <a:lstStyle/>
          <a:p>
            <a:pPr algn="ctr"/>
            <a:r>
              <a:rPr lang="pt-PT" dirty="0" smtClean="0">
                <a:latin typeface="Palatino Linotype" panose="02040502050505030304" pitchFamily="18" charset="0"/>
              </a:rPr>
              <a:t>Dr. Edson de Sousa Psico</a:t>
            </a:r>
            <a:endParaRPr lang="pt-PT" dirty="0">
              <a:latin typeface="Palatino Linotype" panose="02040502050505030304" pitchFamily="18" charset="0"/>
            </a:endParaRPr>
          </a:p>
          <a:p>
            <a:pPr algn="ctr"/>
            <a:r>
              <a:rPr lang="pt-PT" dirty="0">
                <a:latin typeface="Palatino Linotype" panose="02040502050505030304" pitchFamily="18" charset="0"/>
              </a:rPr>
              <a:t> </a:t>
            </a:r>
            <a:r>
              <a:rPr lang="pt-PT" kern="0" dirty="0">
                <a:latin typeface="Palatino Linotype" panose="02040502050505030304" pitchFamily="18" charset="0"/>
              </a:rPr>
              <a:t> </a:t>
            </a:r>
            <a:r>
              <a:rPr lang="pt-PT" kern="0" dirty="0" smtClean="0">
                <a:latin typeface="Palatino Linotype" panose="02040502050505030304" pitchFamily="18" charset="0"/>
              </a:rPr>
              <a:t>Chefe do Gabinete Jurídico </a:t>
            </a:r>
            <a:r>
              <a:rPr lang="pt-PT" kern="0" dirty="0">
                <a:latin typeface="Palatino Linotype" panose="02040502050505030304" pitchFamily="18" charset="0"/>
              </a:rPr>
              <a:t>do INTIC, </a:t>
            </a:r>
            <a:r>
              <a:rPr lang="pt-PT" kern="0" dirty="0" smtClean="0">
                <a:latin typeface="Palatino Linotype" panose="02040502050505030304" pitchFamily="18" charset="0"/>
              </a:rPr>
              <a:t>I.P</a:t>
            </a:r>
            <a:r>
              <a:rPr lang="pt-PT" dirty="0" smtClean="0">
                <a:latin typeface="Palatino Linotype" panose="02040502050505030304" pitchFamily="18" charset="0"/>
              </a:rPr>
              <a:t> </a:t>
            </a:r>
            <a:endParaRPr lang="pt-PT" dirty="0">
              <a:latin typeface="Palatino Linotype" panose="02040502050505030304" pitchFamily="18" charset="0"/>
            </a:endParaRPr>
          </a:p>
          <a:p>
            <a:pPr algn="ctr">
              <a:spcAft>
                <a:spcPts val="600"/>
              </a:spcAft>
            </a:pPr>
            <a:r>
              <a:rPr lang="pt-PT" dirty="0">
                <a:latin typeface="Palatino Linotype" panose="02040502050505030304" pitchFamily="18" charset="0"/>
              </a:rPr>
              <a:t>Maputo, </a:t>
            </a:r>
            <a:r>
              <a:rPr lang="pt-PT" dirty="0" smtClean="0">
                <a:latin typeface="Palatino Linotype" panose="02040502050505030304" pitchFamily="18" charset="0"/>
              </a:rPr>
              <a:t>18 </a:t>
            </a:r>
            <a:r>
              <a:rPr lang="pt-PT" dirty="0">
                <a:latin typeface="Palatino Linotype" panose="02040502050505030304" pitchFamily="18" charset="0"/>
              </a:rPr>
              <a:t>Novembro de 2025 </a:t>
            </a:r>
          </a:p>
        </p:txBody>
      </p:sp>
      <p:grpSp>
        <p:nvGrpSpPr>
          <p:cNvPr id="3" name="Group 2">
            <a:extLst>
              <a:ext uri="{FF2B5EF4-FFF2-40B4-BE49-F238E27FC236}">
                <a16:creationId xmlns:a16="http://schemas.microsoft.com/office/drawing/2014/main" xmlns="" id="{19BD6380-C1CE-EAC2-7117-097D44CF9E36}"/>
              </a:ext>
            </a:extLst>
          </p:cNvPr>
          <p:cNvGrpSpPr/>
          <p:nvPr/>
        </p:nvGrpSpPr>
        <p:grpSpPr>
          <a:xfrm>
            <a:off x="418071" y="3811435"/>
            <a:ext cx="6218725" cy="1738186"/>
            <a:chOff x="1229934" y="4079795"/>
            <a:chExt cx="5024817" cy="2104311"/>
          </a:xfrm>
        </p:grpSpPr>
        <p:pic>
          <p:nvPicPr>
            <p:cNvPr id="10" name="Picture 9">
              <a:extLst>
                <a:ext uri="{FF2B5EF4-FFF2-40B4-BE49-F238E27FC236}">
                  <a16:creationId xmlns:a16="http://schemas.microsoft.com/office/drawing/2014/main" xmlns="" id="{2D5879AA-A26C-E180-36B6-1C6D3E77763C}"/>
                </a:ext>
              </a:extLst>
            </p:cNvPr>
            <p:cNvPicPr>
              <a:picLocks noChangeAspect="1"/>
            </p:cNvPicPr>
            <p:nvPr/>
          </p:nvPicPr>
          <p:blipFill rotWithShape="1">
            <a:blip r:embed="rId2"/>
            <a:srcRect l="32043"/>
            <a:stretch/>
          </p:blipFill>
          <p:spPr>
            <a:xfrm>
              <a:off x="1229934" y="4079795"/>
              <a:ext cx="2538892" cy="1990719"/>
            </a:xfrm>
            <a:prstGeom prst="rect">
              <a:avLst/>
            </a:prstGeom>
          </p:spPr>
        </p:pic>
        <p:sp>
          <p:nvSpPr>
            <p:cNvPr id="8" name="TextBox 7">
              <a:extLst>
                <a:ext uri="{FF2B5EF4-FFF2-40B4-BE49-F238E27FC236}">
                  <a16:creationId xmlns:a16="http://schemas.microsoft.com/office/drawing/2014/main" xmlns="" id="{A2716A41-A637-A3F0-087B-B5F1A7A882A8}"/>
                </a:ext>
              </a:extLst>
            </p:cNvPr>
            <p:cNvSpPr txBox="1"/>
            <p:nvPr/>
          </p:nvSpPr>
          <p:spPr>
            <a:xfrm>
              <a:off x="3371094" y="6060995"/>
              <a:ext cx="2883657" cy="123111"/>
            </a:xfrm>
            <a:prstGeom prst="rect">
              <a:avLst/>
            </a:prstGeom>
            <a:noFill/>
          </p:spPr>
          <p:txBody>
            <a:bodyPr wrap="square" rtlCol="0">
              <a:spAutoFit/>
            </a:bodyPr>
            <a:lstStyle/>
            <a:p>
              <a:pPr algn="ctr"/>
              <a:r>
                <a:rPr lang="pt-PT" sz="200" dirty="0"/>
                <a:t>Fonte: https://www.techlise.com.br/blog/o-que-pode-acontecer-se-sua-empresa-nao-passar-pela-transformacao-digital/</a:t>
              </a:r>
            </a:p>
          </p:txBody>
        </p:sp>
      </p:grpSp>
      <p:pic>
        <p:nvPicPr>
          <p:cNvPr id="13" name="Picture 12">
            <a:extLst>
              <a:ext uri="{FF2B5EF4-FFF2-40B4-BE49-F238E27FC236}">
                <a16:creationId xmlns:a16="http://schemas.microsoft.com/office/drawing/2014/main" xmlns="" id="{C8A85997-D821-CF41-9C70-E4AEAEFC5E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8680450" y="6056354"/>
            <a:ext cx="502285" cy="509165"/>
          </a:xfrm>
          <a:prstGeom prst="rect">
            <a:avLst/>
          </a:prstGeom>
        </p:spPr>
      </p:pic>
      <p:pic>
        <p:nvPicPr>
          <p:cNvPr id="5" name="Picture 4"/>
          <p:cNvPicPr>
            <a:picLocks noChangeAspect="1"/>
          </p:cNvPicPr>
          <p:nvPr/>
        </p:nvPicPr>
        <p:blipFill>
          <a:blip r:embed="rId4"/>
          <a:stretch>
            <a:fillRect/>
          </a:stretch>
        </p:blipFill>
        <p:spPr>
          <a:xfrm>
            <a:off x="3527434" y="3787124"/>
            <a:ext cx="2895600" cy="1681196"/>
          </a:xfrm>
          <a:prstGeom prst="rect">
            <a:avLst/>
          </a:prstGeom>
        </p:spPr>
      </p:pic>
      <p:pic>
        <p:nvPicPr>
          <p:cNvPr id="7" name="Picture 6"/>
          <p:cNvPicPr>
            <a:picLocks noChangeAspect="1"/>
          </p:cNvPicPr>
          <p:nvPr/>
        </p:nvPicPr>
        <p:blipFill>
          <a:blip r:embed="rId5"/>
          <a:stretch>
            <a:fillRect/>
          </a:stretch>
        </p:blipFill>
        <p:spPr>
          <a:xfrm>
            <a:off x="6423034" y="3823962"/>
            <a:ext cx="3048007" cy="15906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a:extLst>
              <a:ext uri="{FF2B5EF4-FFF2-40B4-BE49-F238E27FC236}">
                <a16:creationId xmlns:a16="http://schemas.microsoft.com/office/drawing/2014/main" xmlns="" id="{AEACE65B-FF8F-D44B-9B78-B6F58808C340}"/>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1" name="Slide Number Placeholder 1">
            <a:extLst>
              <a:ext uri="{FF2B5EF4-FFF2-40B4-BE49-F238E27FC236}">
                <a16:creationId xmlns:a16="http://schemas.microsoft.com/office/drawing/2014/main" xmlns="" id="{BB3082B7-EAC1-7A48-BA07-AB36DDAB5D84}"/>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pPr/>
              <a:t>1</a:t>
            </a:fld>
            <a:endParaRPr lang="pt-BR" dirty="0"/>
          </a:p>
        </p:txBody>
      </p:sp>
      <p:pic>
        <p:nvPicPr>
          <p:cNvPr id="12" name="Picture 11">
            <a:extLst>
              <a:ext uri="{FF2B5EF4-FFF2-40B4-BE49-F238E27FC236}">
                <a16:creationId xmlns:a16="http://schemas.microsoft.com/office/drawing/2014/main" xmlns="" id="{CC31261A-CF82-904E-966A-16C57FC68B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13" name="Title 1">
            <a:extLst>
              <a:ext uri="{FF2B5EF4-FFF2-40B4-BE49-F238E27FC236}">
                <a16:creationId xmlns:a16="http://schemas.microsoft.com/office/drawing/2014/main" xmlns="" id="{A14843FD-57EB-6942-80E6-E224DB5467CE}"/>
              </a:ext>
            </a:extLst>
          </p:cNvPr>
          <p:cNvSpPr txBox="1">
            <a:spLocks/>
          </p:cNvSpPr>
          <p:nvPr/>
        </p:nvSpPr>
        <p:spPr>
          <a:xfrm>
            <a:off x="908050" y="206684"/>
            <a:ext cx="8153400" cy="414822"/>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algn="l"/>
            <a:r>
              <a:rPr lang="pt-PT" sz="2800" b="1" dirty="0">
                <a:solidFill>
                  <a:srgbClr val="9A3130"/>
                </a:solidFill>
                <a:effectLst>
                  <a:outerShdw blurRad="38100" dist="38100" dir="2700000" algn="tl">
                    <a:srgbClr val="FFFFFF"/>
                  </a:outerShdw>
                </a:effectLst>
                <a:cs typeface="Calibri"/>
              </a:rPr>
              <a:t> </a:t>
            </a:r>
            <a:r>
              <a:rPr lang="pt-PT" sz="2800" b="1" dirty="0">
                <a:solidFill>
                  <a:srgbClr val="800000"/>
                </a:solidFill>
                <a:latin typeface="Calibri" pitchFamily="34" charset="0"/>
                <a:ea typeface="Droid Sans Fallback" pitchFamily="2"/>
                <a:cs typeface="Lohit Marathi" pitchFamily="2"/>
              </a:rPr>
              <a:t>Sumário</a:t>
            </a:r>
            <a:endParaRPr lang="pt-PT" sz="2400" b="1" dirty="0">
              <a:solidFill>
                <a:srgbClr val="800000"/>
              </a:solidFill>
              <a:latin typeface="Calibri" pitchFamily="34" charset="0"/>
              <a:ea typeface="Droid Sans Fallback" pitchFamily="2"/>
              <a:cs typeface="Lohit Marathi" pitchFamily="2"/>
            </a:endParaRPr>
          </a:p>
          <a:p>
            <a:pPr algn="l"/>
            <a:endParaRPr lang="pt-PT" sz="2000" b="1" dirty="0">
              <a:solidFill>
                <a:srgbClr val="9A3130"/>
              </a:solidFill>
              <a:effectLst>
                <a:outerShdw blurRad="38100" dist="38100" dir="2700000" algn="tl">
                  <a:srgbClr val="FFFFFF"/>
                </a:outerShdw>
              </a:effectLst>
              <a:cs typeface="Calibri"/>
            </a:endParaRPr>
          </a:p>
        </p:txBody>
      </p:sp>
      <p:sp>
        <p:nvSpPr>
          <p:cNvPr id="3" name="Content Placeholder 2">
            <a:extLst>
              <a:ext uri="{FF2B5EF4-FFF2-40B4-BE49-F238E27FC236}">
                <a16:creationId xmlns:a16="http://schemas.microsoft.com/office/drawing/2014/main" xmlns="" id="{78DB2CBB-4456-5384-2C44-80E30D0D81EA}"/>
              </a:ext>
            </a:extLst>
          </p:cNvPr>
          <p:cNvSpPr txBox="1">
            <a:spLocks/>
          </p:cNvSpPr>
          <p:nvPr/>
        </p:nvSpPr>
        <p:spPr>
          <a:xfrm>
            <a:off x="641350" y="1154906"/>
            <a:ext cx="8686800" cy="5181600"/>
          </a:xfrm>
          <a:prstGeom prst="rect">
            <a:avLst/>
          </a:prstGeom>
          <a:solidFill>
            <a:schemeClr val="bg1"/>
          </a:solidFill>
        </p:spPr>
        <p:txBody>
          <a:bodyPr/>
          <a:lstStyle>
            <a:lvl1pPr marL="372527" indent="-372527" algn="l" defTabSz="993404"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07141" indent="-310439" algn="l" defTabSz="99340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41755" indent="-248351" algn="l" defTabSz="99340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38457"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35159"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31861"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28564"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25266"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21968" indent="-248351" algn="l" defTabSz="993404"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434614" lvl="1" indent="0" algn="just">
              <a:buNone/>
            </a:pPr>
            <a:endParaRPr lang="pt-PT" sz="2400" dirty="0"/>
          </a:p>
          <a:p>
            <a:pPr marL="948964" lvl="1" indent="-514350" algn="just">
              <a:buFont typeface="+mj-lt"/>
              <a:buAutoNum type="arabicPeriod"/>
            </a:pPr>
            <a:r>
              <a:rPr lang="pt-PT" sz="2900" dirty="0" smtClean="0"/>
              <a:t>Introdução</a:t>
            </a:r>
            <a:r>
              <a:rPr lang="pt-PT" sz="2900" dirty="0" smtClean="0"/>
              <a:t>;</a:t>
            </a:r>
          </a:p>
          <a:p>
            <a:pPr marL="948964" lvl="1" indent="-514350" algn="just">
              <a:buFont typeface="+mj-lt"/>
              <a:buAutoNum type="arabicPeriod"/>
            </a:pPr>
            <a:r>
              <a:rPr lang="pt-PT" sz="2900" dirty="0" smtClean="0"/>
              <a:t>Objectivos do </a:t>
            </a:r>
            <a:r>
              <a:rPr lang="pt-PT" sz="2900" dirty="0">
                <a:solidFill>
                  <a:prstClr val="black"/>
                </a:solidFill>
              </a:rPr>
              <a:t>Quadro Jurídico sobre crimes cibernéticos e segurança </a:t>
            </a:r>
            <a:r>
              <a:rPr lang="pt-PT" sz="2900" dirty="0" smtClean="0">
                <a:solidFill>
                  <a:prstClr val="black"/>
                </a:solidFill>
              </a:rPr>
              <a:t>cibernética;</a:t>
            </a:r>
            <a:endParaRPr lang="pt-PT" sz="2900" dirty="0"/>
          </a:p>
          <a:p>
            <a:pPr marL="948964" lvl="1" indent="-514350" algn="just">
              <a:buFont typeface="+mj-lt"/>
              <a:buAutoNum type="arabicPeriod"/>
            </a:pPr>
            <a:r>
              <a:rPr lang="pt-PT" sz="2900" dirty="0"/>
              <a:t>Quadro </a:t>
            </a:r>
            <a:r>
              <a:rPr lang="pt-PT" sz="2900" dirty="0" smtClean="0"/>
              <a:t>Jurídico sobre crimes cibernéticos e segurança cibernética </a:t>
            </a:r>
            <a:r>
              <a:rPr lang="pt-PT" sz="2900" dirty="0"/>
              <a:t>em </a:t>
            </a:r>
            <a:r>
              <a:rPr lang="pt-PT" sz="2900" dirty="0" smtClean="0"/>
              <a:t>Moçambique;</a:t>
            </a:r>
          </a:p>
          <a:p>
            <a:pPr marL="948964" lvl="1" indent="-514350" algn="just">
              <a:buFont typeface="+mj-lt"/>
              <a:buAutoNum type="arabicPeriod"/>
            </a:pPr>
            <a:r>
              <a:rPr lang="pt-BR" sz="2900" dirty="0" smtClean="0"/>
              <a:t>Instrumentos </a:t>
            </a:r>
            <a:r>
              <a:rPr lang="pt-BR" sz="2900" dirty="0"/>
              <a:t>Internacionais Adoptados e </a:t>
            </a:r>
            <a:r>
              <a:rPr lang="pt-BR" sz="2900" dirty="0" smtClean="0"/>
              <a:t>Ratificados por Moçambique;</a:t>
            </a:r>
            <a:endParaRPr lang="pt-BR" sz="2900" dirty="0"/>
          </a:p>
          <a:p>
            <a:pPr marL="948964" lvl="1" indent="-514350" algn="just">
              <a:buFont typeface="+mj-lt"/>
              <a:buAutoNum type="arabicPeriod"/>
            </a:pPr>
            <a:r>
              <a:rPr lang="pt-PT" sz="2900" dirty="0" smtClean="0">
                <a:cs typeface="Calibri"/>
              </a:rPr>
              <a:t>Desafios </a:t>
            </a:r>
            <a:r>
              <a:rPr lang="pt-PT" sz="2900" dirty="0">
                <a:cs typeface="Calibri"/>
              </a:rPr>
              <a:t>e </a:t>
            </a:r>
            <a:r>
              <a:rPr lang="pt-PT" sz="2900" dirty="0" smtClean="0">
                <a:cs typeface="Calibri"/>
              </a:rPr>
              <a:t>Perspectivas;</a:t>
            </a:r>
          </a:p>
          <a:p>
            <a:pPr marL="948964" lvl="1" indent="-514350" algn="just">
              <a:buFont typeface="+mj-lt"/>
              <a:buAutoNum type="arabicPeriod"/>
            </a:pPr>
            <a:r>
              <a:rPr lang="pt-PT" sz="2900" dirty="0" smtClean="0"/>
              <a:t>Considerações Finais.</a:t>
            </a:r>
            <a:endParaRPr lang="pt-PT" sz="2900" dirty="0"/>
          </a:p>
          <a:p>
            <a:pPr marL="434614" lvl="1" indent="0" algn="just">
              <a:buNone/>
            </a:pPr>
            <a:endParaRPr lang="pt-PT" sz="2400" dirty="0"/>
          </a:p>
        </p:txBody>
      </p:sp>
    </p:spTree>
    <p:extLst>
      <p:ext uri="{BB962C8B-B14F-4D97-AF65-F5344CB8AC3E}">
        <p14:creationId xmlns:p14="http://schemas.microsoft.com/office/powerpoint/2010/main" val="36548498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a:extLst>
              <a:ext uri="{FF2B5EF4-FFF2-40B4-BE49-F238E27FC236}">
                <a16:creationId xmlns:a16="http://schemas.microsoft.com/office/drawing/2014/main" xmlns="" id="{AEACE65B-FF8F-D44B-9B78-B6F58808C340}"/>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1" name="Slide Number Placeholder 1">
            <a:extLst>
              <a:ext uri="{FF2B5EF4-FFF2-40B4-BE49-F238E27FC236}">
                <a16:creationId xmlns:a16="http://schemas.microsoft.com/office/drawing/2014/main" xmlns="" id="{BB3082B7-EAC1-7A48-BA07-AB36DDAB5D84}"/>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solidFill>
                  <a:prstClr val="white"/>
                </a:solidFill>
              </a:rPr>
              <a:pPr/>
              <a:t>2</a:t>
            </a:fld>
            <a:endParaRPr lang="pt-BR" dirty="0">
              <a:solidFill>
                <a:prstClr val="white"/>
              </a:solidFill>
            </a:endParaRPr>
          </a:p>
        </p:txBody>
      </p:sp>
      <p:pic>
        <p:nvPicPr>
          <p:cNvPr id="12" name="Picture 11">
            <a:extLst>
              <a:ext uri="{FF2B5EF4-FFF2-40B4-BE49-F238E27FC236}">
                <a16:creationId xmlns:a16="http://schemas.microsoft.com/office/drawing/2014/main" xmlns="" id="{CC31261A-CF82-904E-966A-16C57FC68B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13" name="Title 1">
            <a:extLst>
              <a:ext uri="{FF2B5EF4-FFF2-40B4-BE49-F238E27FC236}">
                <a16:creationId xmlns:a16="http://schemas.microsoft.com/office/drawing/2014/main" xmlns="" id="{A14843FD-57EB-6942-80E6-E224DB5467CE}"/>
              </a:ext>
            </a:extLst>
          </p:cNvPr>
          <p:cNvSpPr txBox="1">
            <a:spLocks/>
          </p:cNvSpPr>
          <p:nvPr/>
        </p:nvSpPr>
        <p:spPr>
          <a:xfrm>
            <a:off x="890095" y="240506"/>
            <a:ext cx="8153400" cy="414822"/>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r>
              <a:rPr lang="pt-PT" dirty="0"/>
              <a:t>1. Introdução</a:t>
            </a:r>
          </a:p>
          <a:p>
            <a:endParaRPr lang="pt-PT" dirty="0"/>
          </a:p>
        </p:txBody>
      </p:sp>
      <p:sp>
        <p:nvSpPr>
          <p:cNvPr id="5" name="TextBox 4">
            <a:extLst>
              <a:ext uri="{FF2B5EF4-FFF2-40B4-BE49-F238E27FC236}">
                <a16:creationId xmlns:a16="http://schemas.microsoft.com/office/drawing/2014/main" xmlns="" id="{6202EA30-48A0-608E-C8AE-773411A61BCE}"/>
              </a:ext>
            </a:extLst>
          </p:cNvPr>
          <p:cNvSpPr txBox="1"/>
          <p:nvPr/>
        </p:nvSpPr>
        <p:spPr>
          <a:xfrm>
            <a:off x="306212" y="894586"/>
            <a:ext cx="9321165" cy="6093976"/>
          </a:xfrm>
          <a:prstGeom prst="rect">
            <a:avLst/>
          </a:prstGeom>
          <a:noFill/>
          <a:ln>
            <a:solidFill>
              <a:srgbClr val="00B050"/>
            </a:solidFill>
          </a:ln>
        </p:spPr>
        <p:txBody>
          <a:bodyPr wrap="square" rtlCol="0">
            <a:spAutoFit/>
          </a:bodyPr>
          <a:lstStyle/>
          <a:p>
            <a:pPr algn="just"/>
            <a:endParaRPr lang="en-GB" sz="600" dirty="0" smtClean="0">
              <a:solidFill>
                <a:prstClr val="black"/>
              </a:solidFill>
            </a:endParaRPr>
          </a:p>
          <a:p>
            <a:pPr lvl="0" algn="just" defTabSz="928336">
              <a:lnSpc>
                <a:spcPct val="150000"/>
              </a:lnSpc>
            </a:pPr>
            <a:r>
              <a:rPr lang="pt-PT" sz="1800" dirty="0">
                <a:solidFill>
                  <a:prstClr val="black"/>
                </a:solidFill>
              </a:rPr>
              <a:t>O Governo de Moçambique por reconhecer o poder das Tecnologias de Informação e Comunicação (TIC), tem vindo a aprovar ao longo do tempo várias Políticas, Estratégias, Leis e outros instrumentos regulamentares, com vista acompanhar e fazer parte da Transformação Digital Global.</a:t>
            </a:r>
          </a:p>
          <a:p>
            <a:pPr lvl="0" algn="just" defTabSz="928336"/>
            <a:endParaRPr lang="pt-PT" sz="1800" dirty="0">
              <a:solidFill>
                <a:prstClr val="black"/>
              </a:solidFill>
            </a:endParaRPr>
          </a:p>
          <a:p>
            <a:pPr lvl="0" algn="just" defTabSz="928336">
              <a:lnSpc>
                <a:spcPct val="150000"/>
              </a:lnSpc>
            </a:pPr>
            <a:r>
              <a:rPr lang="pt-PT" sz="1800" dirty="0">
                <a:solidFill>
                  <a:prstClr val="black"/>
                </a:solidFill>
              </a:rPr>
              <a:t>O Ministério das Comunicação e Transformação Digital (MCTD), através do Instituto Nacional de Tecnologias de Informação e Comunicação (INTIC, </a:t>
            </a:r>
            <a:r>
              <a:rPr lang="pt-PT" sz="1800" dirty="0" smtClean="0">
                <a:solidFill>
                  <a:prstClr val="black"/>
                </a:solidFill>
              </a:rPr>
              <a:t>I.P</a:t>
            </a:r>
            <a:r>
              <a:rPr lang="pt-PT" sz="1800" dirty="0">
                <a:solidFill>
                  <a:prstClr val="black"/>
                </a:solidFill>
              </a:rPr>
              <a:t>), no âmbito das suas atribuições e competências, tem promovido a realização de várias actividades e proposto a aprovação de vários instrumentos orientadores de políticas, estratégias,  </a:t>
            </a:r>
            <a:r>
              <a:rPr lang="pt-PT" sz="1800" dirty="0" smtClean="0">
                <a:solidFill>
                  <a:prstClr val="black"/>
                </a:solidFill>
              </a:rPr>
              <a:t>instrumentos legais </a:t>
            </a:r>
            <a:r>
              <a:rPr lang="pt-PT" sz="1800" dirty="0">
                <a:solidFill>
                  <a:prstClr val="black"/>
                </a:solidFill>
              </a:rPr>
              <a:t>e regulamentares que visam garantir a promoção da Transformação Digital no país e estabelecer um ecossistema seguro de Transacções Electrónicas e de Governação de Dados</a:t>
            </a:r>
            <a:r>
              <a:rPr lang="pt-PT" sz="1800" dirty="0" smtClean="0">
                <a:solidFill>
                  <a:prstClr val="black"/>
                </a:solidFill>
              </a:rPr>
              <a:t>.</a:t>
            </a:r>
          </a:p>
          <a:p>
            <a:pPr lvl="0" algn="just" defTabSz="928336">
              <a:lnSpc>
                <a:spcPct val="150000"/>
              </a:lnSpc>
            </a:pPr>
            <a:endParaRPr lang="pt-PT" sz="1800" dirty="0">
              <a:solidFill>
                <a:prstClr val="black"/>
              </a:solidFill>
            </a:endParaRPr>
          </a:p>
          <a:p>
            <a:pPr marL="7418" lvl="0" indent="-7418" algn="just" defTabSz="914400"/>
            <a:r>
              <a:rPr lang="pt-PT" sz="1800" dirty="0">
                <a:solidFill>
                  <a:prstClr val="black"/>
                </a:solidFill>
              </a:rPr>
              <a:t>A </a:t>
            </a:r>
            <a:r>
              <a:rPr lang="pt-PT" sz="1800" b="1" dirty="0">
                <a:solidFill>
                  <a:prstClr val="black"/>
                </a:solidFill>
              </a:rPr>
              <a:t>Política  de Segurança Cibernética e Estratégia da sua Implementação </a:t>
            </a:r>
            <a:r>
              <a:rPr lang="pt-PT" sz="1800" dirty="0">
                <a:solidFill>
                  <a:prstClr val="black"/>
                </a:solidFill>
              </a:rPr>
              <a:t>foi aprovada pelo Governo através da </a:t>
            </a:r>
            <a:r>
              <a:rPr lang="pt-PT" sz="1800" b="1" dirty="0">
                <a:solidFill>
                  <a:prstClr val="black"/>
                </a:solidFill>
                <a:cs typeface="Calibri"/>
              </a:rPr>
              <a:t>Resolução n.º 69/2021 de 31 de Dezembro</a:t>
            </a:r>
            <a:r>
              <a:rPr lang="pt-PT" sz="1800" dirty="0">
                <a:solidFill>
                  <a:prstClr val="black"/>
                </a:solidFill>
              </a:rPr>
              <a:t>.</a:t>
            </a:r>
          </a:p>
          <a:p>
            <a:pPr lvl="0" algn="just" defTabSz="928336">
              <a:lnSpc>
                <a:spcPct val="150000"/>
              </a:lnSpc>
            </a:pPr>
            <a:endParaRPr lang="pt-PT" sz="1800" dirty="0">
              <a:solidFill>
                <a:prstClr val="black"/>
              </a:solidFill>
            </a:endParaRPr>
          </a:p>
          <a:p>
            <a:pPr marL="342900" indent="-342900" algn="just">
              <a:buFont typeface="Arial" panose="020B0604020202020204" pitchFamily="34" charset="0"/>
              <a:buChar char="•"/>
            </a:pPr>
            <a:endParaRPr lang="en-GB" sz="600" dirty="0">
              <a:solidFill>
                <a:prstClr val="black"/>
              </a:solidFill>
            </a:endParaRPr>
          </a:p>
        </p:txBody>
      </p:sp>
    </p:spTree>
    <p:extLst>
      <p:ext uri="{BB962C8B-B14F-4D97-AF65-F5344CB8AC3E}">
        <p14:creationId xmlns:p14="http://schemas.microsoft.com/office/powerpoint/2010/main" val="42181449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a:extLst>
              <a:ext uri="{FF2B5EF4-FFF2-40B4-BE49-F238E27FC236}">
                <a16:creationId xmlns:a16="http://schemas.microsoft.com/office/drawing/2014/main" xmlns="" id="{AEACE65B-FF8F-D44B-9B78-B6F58808C340}"/>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1" name="Slide Number Placeholder 1">
            <a:extLst>
              <a:ext uri="{FF2B5EF4-FFF2-40B4-BE49-F238E27FC236}">
                <a16:creationId xmlns:a16="http://schemas.microsoft.com/office/drawing/2014/main" xmlns="" id="{BB3082B7-EAC1-7A48-BA07-AB36DDAB5D84}"/>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solidFill>
                  <a:prstClr val="white"/>
                </a:solidFill>
              </a:rPr>
              <a:pPr/>
              <a:t>3</a:t>
            </a:fld>
            <a:endParaRPr lang="pt-BR" dirty="0">
              <a:solidFill>
                <a:prstClr val="white"/>
              </a:solidFill>
            </a:endParaRPr>
          </a:p>
        </p:txBody>
      </p:sp>
      <p:pic>
        <p:nvPicPr>
          <p:cNvPr id="12" name="Picture 11">
            <a:extLst>
              <a:ext uri="{FF2B5EF4-FFF2-40B4-BE49-F238E27FC236}">
                <a16:creationId xmlns:a16="http://schemas.microsoft.com/office/drawing/2014/main" xmlns="" id="{CC31261A-CF82-904E-966A-16C57FC68B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13" name="Title 1">
            <a:extLst>
              <a:ext uri="{FF2B5EF4-FFF2-40B4-BE49-F238E27FC236}">
                <a16:creationId xmlns:a16="http://schemas.microsoft.com/office/drawing/2014/main" xmlns="" id="{A14843FD-57EB-6942-80E6-E224DB5467CE}"/>
              </a:ext>
            </a:extLst>
          </p:cNvPr>
          <p:cNvSpPr txBox="1">
            <a:spLocks/>
          </p:cNvSpPr>
          <p:nvPr/>
        </p:nvSpPr>
        <p:spPr>
          <a:xfrm>
            <a:off x="843016" y="73339"/>
            <a:ext cx="8247555" cy="414822"/>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r>
              <a:rPr lang="pt-PT" dirty="0"/>
              <a:t>2</a:t>
            </a:r>
            <a:r>
              <a:rPr lang="pt-PT" dirty="0" smtClean="0"/>
              <a:t>. </a:t>
            </a:r>
            <a:r>
              <a:rPr lang="pt-PT" sz="1800" dirty="0" smtClean="0"/>
              <a:t>Objectivos do  Quadro Jurídicos sobre crimes cibernéticos e segurança </a:t>
            </a:r>
            <a:r>
              <a:rPr lang="pt-PT" sz="1800" dirty="0" err="1" smtClean="0"/>
              <a:t>cibenrnética</a:t>
            </a:r>
            <a:r>
              <a:rPr lang="pt-PT" sz="1800" dirty="0" smtClean="0"/>
              <a:t> </a:t>
            </a:r>
            <a:endParaRPr lang="pt-PT" sz="1800" dirty="0"/>
          </a:p>
          <a:p>
            <a:endParaRPr lang="pt-PT" dirty="0"/>
          </a:p>
        </p:txBody>
      </p:sp>
      <p:sp>
        <p:nvSpPr>
          <p:cNvPr id="5" name="TextBox 4">
            <a:extLst>
              <a:ext uri="{FF2B5EF4-FFF2-40B4-BE49-F238E27FC236}">
                <a16:creationId xmlns:a16="http://schemas.microsoft.com/office/drawing/2014/main" xmlns="" id="{6202EA30-48A0-608E-C8AE-773411A61BCE}"/>
              </a:ext>
            </a:extLst>
          </p:cNvPr>
          <p:cNvSpPr txBox="1"/>
          <p:nvPr/>
        </p:nvSpPr>
        <p:spPr>
          <a:xfrm>
            <a:off x="306212" y="894586"/>
            <a:ext cx="9321165" cy="5293757"/>
          </a:xfrm>
          <a:prstGeom prst="rect">
            <a:avLst/>
          </a:prstGeom>
          <a:noFill/>
          <a:ln>
            <a:solidFill>
              <a:srgbClr val="00B050"/>
            </a:solidFill>
          </a:ln>
        </p:spPr>
        <p:txBody>
          <a:bodyPr wrap="square" rtlCol="0">
            <a:spAutoFit/>
          </a:bodyPr>
          <a:lstStyle/>
          <a:p>
            <a:pPr algn="just" defTabSz="928336">
              <a:lnSpc>
                <a:spcPct val="150000"/>
              </a:lnSpc>
            </a:pPr>
            <a:endParaRPr lang="pt-PT" dirty="0">
              <a:solidFill>
                <a:prstClr val="black"/>
              </a:solidFill>
            </a:endParaRPr>
          </a:p>
          <a:p>
            <a:r>
              <a:rPr lang="pt-BR" sz="2800" b="1" dirty="0" smtClean="0"/>
              <a:t>São objectivos </a:t>
            </a:r>
            <a:r>
              <a:rPr lang="pt-BR" sz="2800" b="1" dirty="0"/>
              <a:t>do Quadro Jurídico </a:t>
            </a:r>
            <a:r>
              <a:rPr lang="pt-BR" sz="2800" b="1" dirty="0" smtClean="0"/>
              <a:t>Nacional sobre crimes cibernéticos e segurança </a:t>
            </a:r>
            <a:r>
              <a:rPr lang="pt-BR" sz="2800" b="1" dirty="0" smtClean="0"/>
              <a:t>cibernética:</a:t>
            </a:r>
            <a:endParaRPr lang="pt-BR" sz="2800" b="1" dirty="0" smtClean="0"/>
          </a:p>
          <a:p>
            <a:endParaRPr lang="pt-BR" sz="2800" b="1" dirty="0"/>
          </a:p>
          <a:p>
            <a:pPr algn="just">
              <a:buFont typeface="Arial" panose="020B0604020202020204" pitchFamily="34" charset="0"/>
              <a:buChar char="•"/>
            </a:pPr>
            <a:r>
              <a:rPr lang="pt-BR" sz="2800" dirty="0" smtClean="0"/>
              <a:t> Prevenir </a:t>
            </a:r>
            <a:r>
              <a:rPr lang="pt-BR" sz="2800" dirty="0"/>
              <a:t>e punir crimes cometidos através de sistemas informáticos.</a:t>
            </a:r>
          </a:p>
          <a:p>
            <a:pPr algn="just">
              <a:buFont typeface="Arial" panose="020B0604020202020204" pitchFamily="34" charset="0"/>
              <a:buChar char="•"/>
            </a:pPr>
            <a:r>
              <a:rPr lang="pt-BR" sz="2800" dirty="0" smtClean="0"/>
              <a:t> Estabelecer </a:t>
            </a:r>
            <a:r>
              <a:rPr lang="pt-BR" sz="2800" dirty="0"/>
              <a:t>mecanismos para </a:t>
            </a:r>
            <a:r>
              <a:rPr lang="pt-BR" sz="2800" dirty="0" smtClean="0"/>
              <a:t>protecção </a:t>
            </a:r>
            <a:r>
              <a:rPr lang="pt-BR" sz="2800" dirty="0"/>
              <a:t>de infraestruturas críticas de informação.</a:t>
            </a:r>
          </a:p>
          <a:p>
            <a:pPr algn="just">
              <a:buFont typeface="Arial" panose="020B0604020202020204" pitchFamily="34" charset="0"/>
              <a:buChar char="•"/>
            </a:pPr>
            <a:r>
              <a:rPr lang="pt-BR" sz="2800" dirty="0" smtClean="0"/>
              <a:t> Promover a segurança</a:t>
            </a:r>
            <a:r>
              <a:rPr lang="pt-BR" sz="2800" dirty="0"/>
              <a:t>, confiança e resiliência no espaço cibernético.</a:t>
            </a:r>
          </a:p>
          <a:p>
            <a:pPr algn="just">
              <a:buFont typeface="Arial" panose="020B0604020202020204" pitchFamily="34" charset="0"/>
              <a:buChar char="•"/>
            </a:pPr>
            <a:r>
              <a:rPr lang="pt-BR" sz="2800" dirty="0" smtClean="0"/>
              <a:t> Reforçar </a:t>
            </a:r>
            <a:r>
              <a:rPr lang="pt-BR" sz="2800" dirty="0"/>
              <a:t>a </a:t>
            </a:r>
            <a:r>
              <a:rPr lang="pt-BR" sz="2800" dirty="0" smtClean="0"/>
              <a:t>protecção </a:t>
            </a:r>
            <a:r>
              <a:rPr lang="pt-BR" sz="2800" dirty="0"/>
              <a:t>de dados pessoais e a privacidade dos cidadãos</a:t>
            </a:r>
            <a:r>
              <a:rPr lang="pt-BR" sz="2800" dirty="0" smtClean="0"/>
              <a:t>.</a:t>
            </a:r>
            <a:endParaRPr lang="pt-BR" sz="2800" dirty="0"/>
          </a:p>
        </p:txBody>
      </p:sp>
    </p:spTree>
    <p:extLst>
      <p:ext uri="{BB962C8B-B14F-4D97-AF65-F5344CB8AC3E}">
        <p14:creationId xmlns:p14="http://schemas.microsoft.com/office/powerpoint/2010/main" val="29735901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a:extLst>
              <a:ext uri="{FF2B5EF4-FFF2-40B4-BE49-F238E27FC236}">
                <a16:creationId xmlns:a16="http://schemas.microsoft.com/office/drawing/2014/main" xmlns="" id="{AD5C024C-C424-454C-A685-E55F02926FC3}"/>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3" name="Slide Number Placeholder 1">
            <a:extLst>
              <a:ext uri="{FF2B5EF4-FFF2-40B4-BE49-F238E27FC236}">
                <a16:creationId xmlns:a16="http://schemas.microsoft.com/office/drawing/2014/main" xmlns="" id="{5DACC259-E371-D744-9248-9611D3CD3A23}"/>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pPr/>
              <a:t>4</a:t>
            </a:fld>
            <a:endParaRPr lang="pt-BR" dirty="0"/>
          </a:p>
        </p:txBody>
      </p:sp>
      <p:pic>
        <p:nvPicPr>
          <p:cNvPr id="14" name="Picture 13">
            <a:extLst>
              <a:ext uri="{FF2B5EF4-FFF2-40B4-BE49-F238E27FC236}">
                <a16:creationId xmlns:a16="http://schemas.microsoft.com/office/drawing/2014/main" xmlns="" id="{48D50C71-BF55-0F41-9599-2172EA8D99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9" name="Rectangle 8">
            <a:extLst>
              <a:ext uri="{FF2B5EF4-FFF2-40B4-BE49-F238E27FC236}">
                <a16:creationId xmlns:a16="http://schemas.microsoft.com/office/drawing/2014/main" xmlns="" id="{C9F54B51-8954-DB40-84CD-EE5EC6076D12}"/>
              </a:ext>
            </a:extLst>
          </p:cNvPr>
          <p:cNvSpPr/>
          <p:nvPr/>
        </p:nvSpPr>
        <p:spPr>
          <a:xfrm>
            <a:off x="54927" y="2221705"/>
            <a:ext cx="9920923" cy="4504273"/>
          </a:xfrm>
          <a:prstGeom prst="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5" name="Rectangle 14">
            <a:extLst>
              <a:ext uri="{FF2B5EF4-FFF2-40B4-BE49-F238E27FC236}">
                <a16:creationId xmlns:a16="http://schemas.microsoft.com/office/drawing/2014/main" xmlns="" id="{7E03FE58-5D99-1C45-8FCB-EFB3DFEF83B1}"/>
              </a:ext>
            </a:extLst>
          </p:cNvPr>
          <p:cNvSpPr/>
          <p:nvPr/>
        </p:nvSpPr>
        <p:spPr>
          <a:xfrm>
            <a:off x="908050" y="1307306"/>
            <a:ext cx="8153400" cy="134321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6" name="Group 5">
            <a:extLst>
              <a:ext uri="{FF2B5EF4-FFF2-40B4-BE49-F238E27FC236}">
                <a16:creationId xmlns:a16="http://schemas.microsoft.com/office/drawing/2014/main" xmlns="" id="{6DFBD335-506C-A439-F948-5BE9FC2324E8}"/>
              </a:ext>
            </a:extLst>
          </p:cNvPr>
          <p:cNvGrpSpPr/>
          <p:nvPr/>
        </p:nvGrpSpPr>
        <p:grpSpPr>
          <a:xfrm>
            <a:off x="124821" y="2686031"/>
            <a:ext cx="9747074" cy="3930495"/>
            <a:chOff x="124821" y="2686031"/>
            <a:chExt cx="9747074" cy="3930495"/>
          </a:xfrm>
        </p:grpSpPr>
        <p:sp>
          <p:nvSpPr>
            <p:cNvPr id="7" name="Freeform 6">
              <a:extLst>
                <a:ext uri="{FF2B5EF4-FFF2-40B4-BE49-F238E27FC236}">
                  <a16:creationId xmlns:a16="http://schemas.microsoft.com/office/drawing/2014/main" xmlns="" id="{9BB013D9-7A98-F6CF-B8E7-824378A0F6B3}"/>
                </a:ext>
              </a:extLst>
            </p:cNvPr>
            <p:cNvSpPr/>
            <p:nvPr/>
          </p:nvSpPr>
          <p:spPr>
            <a:xfrm>
              <a:off x="249706" y="2966599"/>
              <a:ext cx="2997252" cy="93664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1">
              <a:schemeClr val="dk1"/>
            </a:lnRef>
            <a:fillRef idx="2">
              <a:schemeClr val="dk1"/>
            </a:fillRef>
            <a:effectRef idx="1">
              <a:schemeClr val="dk1"/>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rtl="0">
                <a:lnSpc>
                  <a:spcPct val="90000"/>
                </a:lnSpc>
                <a:spcBef>
                  <a:spcPct val="0"/>
                </a:spcBef>
                <a:spcAft>
                  <a:spcPct val="35000"/>
                </a:spcAft>
                <a:buNone/>
              </a:pPr>
              <a:r>
                <a:rPr lang="pt-PT" sz="1100" b="1" kern="1200" dirty="0">
                  <a:latin typeface="Calibri"/>
                  <a:cs typeface="Calibri"/>
                </a:rPr>
                <a:t>Decreto N.º 67/2017, de 1 de Dezembro</a:t>
              </a:r>
            </a:p>
            <a:p>
              <a:pPr marL="0" lvl="0" indent="0" algn="l" defTabSz="488950">
                <a:lnSpc>
                  <a:spcPct val="90000"/>
                </a:lnSpc>
                <a:spcBef>
                  <a:spcPct val="0"/>
                </a:spcBef>
                <a:spcAft>
                  <a:spcPct val="35000"/>
                </a:spcAft>
                <a:buNone/>
              </a:pPr>
              <a:r>
                <a:rPr lang="pt-PT" sz="1100" kern="1200" dirty="0">
                  <a:latin typeface="Calibri"/>
                  <a:cs typeface="Calibri"/>
                </a:rPr>
                <a:t>Aprova o </a:t>
              </a:r>
              <a:r>
                <a:rPr lang="pt-PT" sz="1100" b="1" kern="1200" dirty="0">
                  <a:latin typeface="Calibri"/>
                  <a:cs typeface="Calibri"/>
                </a:rPr>
                <a:t>Quadro de Interoperabilidade de Governo Electrónico;</a:t>
              </a:r>
              <a:endParaRPr lang="pt-BR" sz="1100" kern="1200" dirty="0"/>
            </a:p>
          </p:txBody>
        </p:sp>
        <p:sp>
          <p:nvSpPr>
            <p:cNvPr id="8" name="Rectangle 7">
              <a:extLst>
                <a:ext uri="{FF2B5EF4-FFF2-40B4-BE49-F238E27FC236}">
                  <a16:creationId xmlns:a16="http://schemas.microsoft.com/office/drawing/2014/main" xmlns="" id="{C55C563F-B738-4BCB-2553-1A6F656FAE64}"/>
                </a:ext>
              </a:extLst>
            </p:cNvPr>
            <p:cNvSpPr/>
            <p:nvPr/>
          </p:nvSpPr>
          <p:spPr>
            <a:xfrm>
              <a:off x="124821" y="2831306"/>
              <a:ext cx="655649" cy="983473"/>
            </a:xfrm>
            <a:prstGeom prst="rect">
              <a:avLst/>
            </a:prstGeom>
            <a:blipFill rotWithShape="1">
              <a:blip r:embed="rId3"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0" name="Freeform 9">
              <a:extLst>
                <a:ext uri="{FF2B5EF4-FFF2-40B4-BE49-F238E27FC236}">
                  <a16:creationId xmlns:a16="http://schemas.microsoft.com/office/drawing/2014/main" xmlns="" id="{A7754953-6A81-9A8F-9AB9-33180D91BFFE}"/>
                </a:ext>
              </a:extLst>
            </p:cNvPr>
            <p:cNvSpPr/>
            <p:nvPr/>
          </p:nvSpPr>
          <p:spPr>
            <a:xfrm>
              <a:off x="3562175" y="2966599"/>
              <a:ext cx="2997252" cy="93664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1">
              <a:schemeClr val="accent5"/>
            </a:lnRef>
            <a:fillRef idx="2">
              <a:schemeClr val="accent5"/>
            </a:fillRef>
            <a:effectRef idx="1">
              <a:schemeClr val="accent5"/>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rtl="0">
                <a:lnSpc>
                  <a:spcPct val="90000"/>
                </a:lnSpc>
                <a:spcBef>
                  <a:spcPct val="0"/>
                </a:spcBef>
                <a:spcAft>
                  <a:spcPct val="35000"/>
                </a:spcAft>
                <a:buNone/>
              </a:pPr>
              <a:r>
                <a:rPr lang="pt-BR" sz="1100" b="1" kern="1200" dirty="0">
                  <a:latin typeface="Calibri"/>
                  <a:cs typeface="Calibri"/>
                </a:rPr>
                <a:t>Resolução N.º 5/ 2019 , de 20 de Junho</a:t>
              </a:r>
            </a:p>
            <a:p>
              <a:pPr marL="0" lvl="0" indent="0" algn="l" defTabSz="488950">
                <a:lnSpc>
                  <a:spcPct val="90000"/>
                </a:lnSpc>
                <a:spcBef>
                  <a:spcPct val="0"/>
                </a:spcBef>
                <a:spcAft>
                  <a:spcPct val="35000"/>
                </a:spcAft>
                <a:buNone/>
              </a:pPr>
              <a:r>
                <a:rPr lang="pt-BR" sz="1100" kern="1200" dirty="0">
                  <a:latin typeface="Calibri"/>
                  <a:cs typeface="Calibri"/>
                </a:rPr>
                <a:t>Ratifica a </a:t>
              </a:r>
              <a:r>
                <a:rPr lang="pt-BR" sz="1100" b="1" kern="1200" dirty="0">
                  <a:latin typeface="Calibri"/>
                  <a:ea typeface="+mn-ea"/>
                  <a:cs typeface="Calibri"/>
                </a:rPr>
                <a:t>Convenção da União Africana sobre Cibersegurança e Protecção de Dados Pessoais (Convenção de Malabo);</a:t>
              </a:r>
              <a:r>
                <a:rPr lang="pt-BR" sz="1100" kern="1200" dirty="0">
                  <a:latin typeface="Calibri"/>
                  <a:cs typeface="Calibri"/>
                </a:rPr>
                <a:t> </a:t>
              </a:r>
              <a:endParaRPr lang="pt-BR" sz="1100" kern="1200" dirty="0"/>
            </a:p>
          </p:txBody>
        </p:sp>
        <p:sp>
          <p:nvSpPr>
            <p:cNvPr id="11" name="Rectangle 10">
              <a:extLst>
                <a:ext uri="{FF2B5EF4-FFF2-40B4-BE49-F238E27FC236}">
                  <a16:creationId xmlns:a16="http://schemas.microsoft.com/office/drawing/2014/main" xmlns="" id="{33838795-C83E-4A6C-6C2E-11AE11ACAED3}"/>
                </a:ext>
              </a:extLst>
            </p:cNvPr>
            <p:cNvSpPr/>
            <p:nvPr/>
          </p:nvSpPr>
          <p:spPr>
            <a:xfrm>
              <a:off x="3437289" y="2831306"/>
              <a:ext cx="655649" cy="983473"/>
            </a:xfrm>
            <a:prstGeom prst="rect">
              <a:avLst/>
            </a:prstGeom>
            <a:blipFill rotWithShape="1">
              <a:blip r:embed="rId4"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2" name="Freeform 21">
              <a:extLst>
                <a:ext uri="{FF2B5EF4-FFF2-40B4-BE49-F238E27FC236}">
                  <a16:creationId xmlns:a16="http://schemas.microsoft.com/office/drawing/2014/main" xmlns="" id="{BFEA69A4-39ED-212B-0E8B-6EE61B313C2E}"/>
                </a:ext>
              </a:extLst>
            </p:cNvPr>
            <p:cNvSpPr/>
            <p:nvPr/>
          </p:nvSpPr>
          <p:spPr>
            <a:xfrm>
              <a:off x="6851654" y="2732866"/>
              <a:ext cx="2997252" cy="93664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a:solidFill>
              <a:schemeClr val="accent2">
                <a:lumMod val="40000"/>
                <a:lumOff val="60000"/>
              </a:schemeClr>
            </a:solidFill>
          </p:spPr>
          <p:style>
            <a:lnRef idx="1">
              <a:schemeClr val="accent2"/>
            </a:lnRef>
            <a:fillRef idx="3">
              <a:schemeClr val="accent2"/>
            </a:fillRef>
            <a:effectRef idx="2">
              <a:schemeClr val="accent2"/>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rtl="0">
                <a:lnSpc>
                  <a:spcPct val="90000"/>
                </a:lnSpc>
                <a:spcBef>
                  <a:spcPct val="0"/>
                </a:spcBef>
                <a:spcAft>
                  <a:spcPct val="35000"/>
                </a:spcAft>
                <a:buNone/>
              </a:pPr>
              <a:r>
                <a:rPr lang="pt-BR" sz="1100" b="1" kern="1200" dirty="0">
                  <a:latin typeface="Calibri"/>
                  <a:cs typeface="Calibri"/>
                </a:rPr>
                <a:t>Resolução  N.º 17/2018, de 21 de  Junho</a:t>
              </a:r>
            </a:p>
            <a:p>
              <a:pPr marL="0" lvl="0" indent="0" algn="l" defTabSz="488950">
                <a:lnSpc>
                  <a:spcPct val="90000"/>
                </a:lnSpc>
                <a:spcBef>
                  <a:spcPct val="0"/>
                </a:spcBef>
                <a:spcAft>
                  <a:spcPct val="35000"/>
                </a:spcAft>
                <a:buNone/>
              </a:pPr>
              <a:r>
                <a:rPr lang="pt-BR" sz="1100" kern="1200" dirty="0">
                  <a:latin typeface="Calibri"/>
                  <a:cs typeface="Calibri"/>
                </a:rPr>
                <a:t>Aprova a </a:t>
              </a:r>
              <a:r>
                <a:rPr lang="pt-BR" sz="1100" b="1" kern="1200" dirty="0">
                  <a:latin typeface="Calibri"/>
                  <a:cs typeface="Calibri"/>
                </a:rPr>
                <a:t>Politica para a Sociedade da Informação;</a:t>
              </a:r>
              <a:endParaRPr lang="pt-BR" sz="1100" kern="1200" dirty="0"/>
            </a:p>
          </p:txBody>
        </p:sp>
        <p:sp>
          <p:nvSpPr>
            <p:cNvPr id="23" name="Rectangle 22">
              <a:extLst>
                <a:ext uri="{FF2B5EF4-FFF2-40B4-BE49-F238E27FC236}">
                  <a16:creationId xmlns:a16="http://schemas.microsoft.com/office/drawing/2014/main" xmlns="" id="{7EA17CCD-849F-6755-DEAF-5745204D7E05}"/>
                </a:ext>
              </a:extLst>
            </p:cNvPr>
            <p:cNvSpPr/>
            <p:nvPr/>
          </p:nvSpPr>
          <p:spPr>
            <a:xfrm>
              <a:off x="6749758" y="2686031"/>
              <a:ext cx="655649" cy="983473"/>
            </a:xfrm>
            <a:prstGeom prst="rect">
              <a:avLst/>
            </a:prstGeom>
            <a:blipFill rotWithShape="1">
              <a:blip r:embed="rId5"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4" name="Freeform 23">
              <a:extLst>
                <a:ext uri="{FF2B5EF4-FFF2-40B4-BE49-F238E27FC236}">
                  <a16:creationId xmlns:a16="http://schemas.microsoft.com/office/drawing/2014/main" xmlns="" id="{FAC6E3C6-5446-907F-939D-078A9C126116}"/>
                </a:ext>
              </a:extLst>
            </p:cNvPr>
            <p:cNvSpPr/>
            <p:nvPr/>
          </p:nvSpPr>
          <p:spPr>
            <a:xfrm>
              <a:off x="249706" y="4261999"/>
              <a:ext cx="2997252" cy="93664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1">
              <a:schemeClr val="accent5"/>
            </a:lnRef>
            <a:fillRef idx="2">
              <a:schemeClr val="accent5"/>
            </a:fillRef>
            <a:effectRef idx="1">
              <a:schemeClr val="accent5"/>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rtl="0">
                <a:lnSpc>
                  <a:spcPct val="90000"/>
                </a:lnSpc>
                <a:spcBef>
                  <a:spcPct val="0"/>
                </a:spcBef>
                <a:spcAft>
                  <a:spcPct val="35000"/>
                </a:spcAft>
                <a:buNone/>
              </a:pPr>
              <a:r>
                <a:rPr kumimoji="0" lang="pt-PT" sz="1100" b="1" i="0" u="none" strike="noStrike" kern="1200" cap="none" spc="0" normalizeH="0" baseline="0" noProof="0" dirty="0">
                  <a:ln/>
                  <a:effectLst/>
                  <a:uLnTx/>
                  <a:uFillTx/>
                  <a:latin typeface="Calibri"/>
                  <a:cs typeface="Calibri"/>
                </a:rPr>
                <a:t>Decreto N.º </a:t>
              </a:r>
              <a:r>
                <a:rPr lang="pt-PT" sz="1100" b="1" kern="1200" dirty="0">
                  <a:latin typeface="Calibri"/>
                  <a:cs typeface="Calibri"/>
                </a:rPr>
                <a:t>82</a:t>
              </a:r>
              <a:r>
                <a:rPr kumimoji="0" lang="pt-PT" sz="1100" b="1" i="0" u="none" strike="noStrike" kern="1200" cap="none" spc="0" normalizeH="0" baseline="0" noProof="0" dirty="0">
                  <a:ln/>
                  <a:effectLst/>
                  <a:uLnTx/>
                  <a:uFillTx/>
                  <a:latin typeface="Calibri"/>
                  <a:cs typeface="Calibri"/>
                </a:rPr>
                <a:t>/2020, de 10 de </a:t>
              </a:r>
              <a:r>
                <a:rPr lang="pt-PT" sz="1100" b="1" kern="1200" dirty="0">
                  <a:latin typeface="Calibri"/>
                  <a:cs typeface="Calibri"/>
                </a:rPr>
                <a:t>Setembro;</a:t>
              </a:r>
              <a:endParaRPr kumimoji="0" lang="pt-PT" sz="1100" b="1" i="0" u="none" strike="noStrike" kern="1200" cap="none" spc="0" normalizeH="0" baseline="0" noProof="0" dirty="0">
                <a:ln/>
                <a:effectLst/>
                <a:uLnTx/>
                <a:uFillTx/>
                <a:latin typeface="Calibri"/>
                <a:cs typeface="Calibri"/>
              </a:endParaRPr>
            </a:p>
            <a:p>
              <a:pPr marL="0" lvl="0" indent="0" algn="l" defTabSz="488950" rtl="0">
                <a:lnSpc>
                  <a:spcPct val="90000"/>
                </a:lnSpc>
                <a:spcBef>
                  <a:spcPct val="0"/>
                </a:spcBef>
                <a:spcAft>
                  <a:spcPct val="35000"/>
                </a:spcAft>
                <a:buNone/>
              </a:pPr>
              <a:r>
                <a:rPr kumimoji="0" lang="pt-PT" sz="1100" b="0" i="0" u="none" strike="noStrike" kern="1200" cap="none" spc="0" normalizeH="0" baseline="0" noProof="0" dirty="0">
                  <a:ln/>
                  <a:effectLst/>
                  <a:uLnTx/>
                  <a:uFillTx/>
                  <a:latin typeface="Calibri"/>
                  <a:cs typeface="Calibri"/>
                </a:rPr>
                <a:t>Aprova o </a:t>
              </a:r>
              <a:r>
                <a:rPr lang="pt-PT" sz="1100" b="1" kern="1200" dirty="0">
                  <a:latin typeface="Calibri"/>
                  <a:cs typeface="Calibri"/>
                </a:rPr>
                <a:t>Regulamento do Uso do Domínio “.mz” Moçambique</a:t>
              </a:r>
              <a:r>
                <a:rPr kumimoji="0" lang="pt-PT" sz="1100" b="0" i="0" u="none" strike="noStrike" kern="1200" cap="none" spc="0" normalizeH="0" baseline="0" noProof="0" dirty="0">
                  <a:ln/>
                  <a:effectLst/>
                  <a:uLnTx/>
                  <a:uFillTx/>
                  <a:latin typeface="Calibri"/>
                  <a:cs typeface="Calibri"/>
                </a:rPr>
                <a:t>;</a:t>
              </a:r>
              <a:endParaRPr lang="en-US" sz="1100" kern="1200" dirty="0"/>
            </a:p>
          </p:txBody>
        </p:sp>
        <p:sp>
          <p:nvSpPr>
            <p:cNvPr id="25" name="Rectangle 24">
              <a:extLst>
                <a:ext uri="{FF2B5EF4-FFF2-40B4-BE49-F238E27FC236}">
                  <a16:creationId xmlns:a16="http://schemas.microsoft.com/office/drawing/2014/main" xmlns="" id="{7C740A6D-FA60-87D2-B15D-4BB9A8F255CE}"/>
                </a:ext>
              </a:extLst>
            </p:cNvPr>
            <p:cNvSpPr/>
            <p:nvPr/>
          </p:nvSpPr>
          <p:spPr>
            <a:xfrm>
              <a:off x="124821" y="4126706"/>
              <a:ext cx="655649" cy="983473"/>
            </a:xfrm>
            <a:prstGeom prst="rect">
              <a:avLst/>
            </a:prstGeom>
            <a:blipFill rotWithShape="1">
              <a:blip r:embed="rId6"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6" name="Freeform 25">
              <a:extLst>
                <a:ext uri="{FF2B5EF4-FFF2-40B4-BE49-F238E27FC236}">
                  <a16:creationId xmlns:a16="http://schemas.microsoft.com/office/drawing/2014/main" xmlns="" id="{FCBD04E5-1467-C7D4-9379-4CC7B97221CE}"/>
                </a:ext>
              </a:extLst>
            </p:cNvPr>
            <p:cNvSpPr/>
            <p:nvPr/>
          </p:nvSpPr>
          <p:spPr>
            <a:xfrm>
              <a:off x="3562175" y="4261999"/>
              <a:ext cx="2997252" cy="93664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0">
              <a:schemeClr val="accent1"/>
            </a:lnRef>
            <a:fillRef idx="3">
              <a:schemeClr val="accent1"/>
            </a:fillRef>
            <a:effectRef idx="3">
              <a:schemeClr val="accent1"/>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rtl="0">
                <a:lnSpc>
                  <a:spcPct val="90000"/>
                </a:lnSpc>
                <a:spcBef>
                  <a:spcPct val="0"/>
                </a:spcBef>
                <a:spcAft>
                  <a:spcPct val="35000"/>
                </a:spcAft>
                <a:buNone/>
              </a:pPr>
              <a:r>
                <a:rPr lang="pt-BR" sz="1100" b="1" kern="1200" dirty="0">
                  <a:latin typeface="Calibri"/>
                  <a:cs typeface="Calibri"/>
                </a:rPr>
                <a:t>Resolução  Nº 59/ 2019 de 16 de Outubro</a:t>
              </a:r>
            </a:p>
            <a:p>
              <a:pPr marL="0" lvl="0" indent="0" algn="l" defTabSz="488950">
                <a:lnSpc>
                  <a:spcPct val="90000"/>
                </a:lnSpc>
                <a:spcBef>
                  <a:spcPct val="0"/>
                </a:spcBef>
                <a:spcAft>
                  <a:spcPct val="35000"/>
                </a:spcAft>
                <a:buNone/>
              </a:pPr>
              <a:r>
                <a:rPr lang="pt-BR" sz="1100" kern="1200" dirty="0">
                  <a:latin typeface="Calibri"/>
                  <a:cs typeface="Calibri"/>
                </a:rPr>
                <a:t>Aprova o </a:t>
              </a:r>
              <a:r>
                <a:rPr lang="pt-BR" sz="1100" b="1" kern="1200" dirty="0">
                  <a:latin typeface="Calibri"/>
                  <a:ea typeface="+mn-ea"/>
                  <a:cs typeface="Calibri"/>
                </a:rPr>
                <a:t>Plano Estratégico para a Sociedade da Informação; </a:t>
              </a:r>
              <a:endParaRPr lang="pt-BR" sz="1100" kern="1200" dirty="0"/>
            </a:p>
          </p:txBody>
        </p:sp>
        <p:sp>
          <p:nvSpPr>
            <p:cNvPr id="27" name="Rectangle 26">
              <a:extLst>
                <a:ext uri="{FF2B5EF4-FFF2-40B4-BE49-F238E27FC236}">
                  <a16:creationId xmlns:a16="http://schemas.microsoft.com/office/drawing/2014/main" xmlns="" id="{39723847-1A4F-AC36-326E-B6E6CF52A534}"/>
                </a:ext>
              </a:extLst>
            </p:cNvPr>
            <p:cNvSpPr/>
            <p:nvPr/>
          </p:nvSpPr>
          <p:spPr>
            <a:xfrm>
              <a:off x="3437289" y="4126706"/>
              <a:ext cx="655649" cy="983473"/>
            </a:xfrm>
            <a:prstGeom prst="rect">
              <a:avLst/>
            </a:prstGeom>
            <a:blipFill rotWithShape="1">
              <a:blip r:embed="rId3"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8" name="Freeform 27">
              <a:extLst>
                <a:ext uri="{FF2B5EF4-FFF2-40B4-BE49-F238E27FC236}">
                  <a16:creationId xmlns:a16="http://schemas.microsoft.com/office/drawing/2014/main" xmlns="" id="{7170F38D-86C6-0318-0497-43D5F822897B}"/>
                </a:ext>
              </a:extLst>
            </p:cNvPr>
            <p:cNvSpPr/>
            <p:nvPr/>
          </p:nvSpPr>
          <p:spPr>
            <a:xfrm>
              <a:off x="6874643" y="3799700"/>
              <a:ext cx="2997252" cy="93664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a:lnSpc>
                  <a:spcPct val="90000"/>
                </a:lnSpc>
                <a:spcBef>
                  <a:spcPct val="0"/>
                </a:spcBef>
                <a:spcAft>
                  <a:spcPct val="35000"/>
                </a:spcAft>
                <a:buNone/>
              </a:pPr>
              <a:r>
                <a:rPr kumimoji="0" lang="pt-BR" sz="1100" b="1" i="0" u="none" strike="noStrike" kern="1200" cap="none" spc="0" normalizeH="0" baseline="0" noProof="0" dirty="0">
                  <a:ln/>
                  <a:effectLst/>
                  <a:uLnTx/>
                  <a:uFillTx/>
                  <a:latin typeface="Calibri"/>
                  <a:cs typeface="Calibri"/>
                </a:rPr>
                <a:t>Resolução  N.º 69/2021, de </a:t>
              </a:r>
              <a:r>
                <a:rPr lang="pt-BR" sz="1100" b="1" kern="1200" dirty="0">
                  <a:latin typeface="Calibri"/>
                  <a:cs typeface="Calibri"/>
                </a:rPr>
                <a:t>3</a:t>
              </a:r>
              <a:r>
                <a:rPr kumimoji="0" lang="pt-BR" sz="1100" b="1" i="0" u="none" strike="noStrike" kern="1200" cap="none" spc="0" normalizeH="0" baseline="0" noProof="0" dirty="0">
                  <a:ln/>
                  <a:effectLst/>
                  <a:uLnTx/>
                  <a:uFillTx/>
                  <a:latin typeface="Calibri"/>
                  <a:cs typeface="Calibri"/>
                </a:rPr>
                <a:t>1 de  Dezembro</a:t>
              </a:r>
            </a:p>
            <a:p>
              <a:pPr marL="0" lvl="0" indent="0" algn="l" defTabSz="488950" rtl="0">
                <a:lnSpc>
                  <a:spcPct val="90000"/>
                </a:lnSpc>
                <a:spcBef>
                  <a:spcPct val="0"/>
                </a:spcBef>
                <a:spcAft>
                  <a:spcPct val="35000"/>
                </a:spcAft>
                <a:buNone/>
              </a:pPr>
              <a:r>
                <a:rPr kumimoji="0" lang="pt-BR" sz="1100" b="0" i="0" u="none" strike="noStrike" kern="1200" cap="none" spc="0" normalizeH="0" baseline="0" noProof="0" dirty="0">
                  <a:ln/>
                  <a:effectLst/>
                  <a:uLnTx/>
                  <a:uFillTx/>
                  <a:latin typeface="Calibri"/>
                  <a:cs typeface="Calibri"/>
                </a:rPr>
                <a:t>Aprova a </a:t>
              </a:r>
              <a:r>
                <a:rPr lang="pt-BR" sz="1100" b="1" kern="1200" dirty="0">
                  <a:latin typeface="Calibri"/>
                  <a:cs typeface="Calibri"/>
                </a:rPr>
                <a:t>Politica Nacional de Segurança Cibernética e sua Estratégia de  Implementação;</a:t>
              </a:r>
              <a:endParaRPr lang="pt-PT" sz="1100" kern="1200" dirty="0">
                <a:latin typeface="Calibri"/>
                <a:cs typeface="Calibri"/>
              </a:endParaRPr>
            </a:p>
          </p:txBody>
        </p:sp>
        <p:sp>
          <p:nvSpPr>
            <p:cNvPr id="29" name="Rectangle 28">
              <a:extLst>
                <a:ext uri="{FF2B5EF4-FFF2-40B4-BE49-F238E27FC236}">
                  <a16:creationId xmlns:a16="http://schemas.microsoft.com/office/drawing/2014/main" xmlns="" id="{CDF86E96-FB72-5C43-B83D-9C347AD670F0}"/>
                </a:ext>
              </a:extLst>
            </p:cNvPr>
            <p:cNvSpPr/>
            <p:nvPr/>
          </p:nvSpPr>
          <p:spPr>
            <a:xfrm>
              <a:off x="6749758" y="3752836"/>
              <a:ext cx="655649" cy="983473"/>
            </a:xfrm>
            <a:prstGeom prst="rect">
              <a:avLst/>
            </a:prstGeom>
            <a:blipFill rotWithShape="1">
              <a:blip r:embed="rId7"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30" name="Freeform 29">
              <a:extLst>
                <a:ext uri="{FF2B5EF4-FFF2-40B4-BE49-F238E27FC236}">
                  <a16:creationId xmlns:a16="http://schemas.microsoft.com/office/drawing/2014/main" xmlns="" id="{583BCD73-BCE3-D658-ADA6-96461CB63D6A}"/>
                </a:ext>
              </a:extLst>
            </p:cNvPr>
            <p:cNvSpPr/>
            <p:nvPr/>
          </p:nvSpPr>
          <p:spPr>
            <a:xfrm>
              <a:off x="249706" y="5679885"/>
              <a:ext cx="2997252" cy="93664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a:solidFill>
              <a:schemeClr val="accent4">
                <a:lumMod val="40000"/>
                <a:lumOff val="60000"/>
              </a:schemeClr>
            </a:solidFill>
          </p:spPr>
          <p:style>
            <a:lnRef idx="1">
              <a:schemeClr val="accent1">
                <a:hueOff val="0"/>
                <a:satOff val="0"/>
                <a:lumOff val="0"/>
                <a:alphaOff val="0"/>
              </a:schemeClr>
            </a:lnRef>
            <a:fillRef idx="1">
              <a:scrgbClr r="0" g="0" b="0"/>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a:lnSpc>
                  <a:spcPct val="90000"/>
                </a:lnSpc>
                <a:spcBef>
                  <a:spcPct val="0"/>
                </a:spcBef>
                <a:spcAft>
                  <a:spcPct val="35000"/>
                </a:spcAft>
                <a:buNone/>
              </a:pPr>
              <a:r>
                <a:rPr lang="pt-BR" sz="1100" b="1" kern="1200" dirty="0">
                  <a:latin typeface="Calibri"/>
                  <a:cs typeface="Calibri"/>
                </a:rPr>
                <a:t>Decreto N.º 59/ 2019 de 3 de  Julho</a:t>
              </a:r>
            </a:p>
            <a:p>
              <a:pPr marL="0" lvl="0" indent="0" algn="l" defTabSz="488950">
                <a:lnSpc>
                  <a:spcPct val="90000"/>
                </a:lnSpc>
                <a:spcBef>
                  <a:spcPct val="0"/>
                </a:spcBef>
                <a:spcAft>
                  <a:spcPct val="35000"/>
                </a:spcAft>
                <a:buNone/>
              </a:pPr>
              <a:r>
                <a:rPr lang="pt-BR" sz="1100" kern="1200" dirty="0">
                  <a:latin typeface="Calibri"/>
                  <a:cs typeface="Calibri"/>
                </a:rPr>
                <a:t>Aprova o </a:t>
              </a:r>
              <a:r>
                <a:rPr lang="pt-BR" sz="1100" b="1" kern="1200" dirty="0">
                  <a:latin typeface="Calibri"/>
                  <a:ea typeface="+mn-ea"/>
                  <a:cs typeface="Calibri"/>
                </a:rPr>
                <a:t>Regulamento do Sistema de Certificação Digital de Moçambique; </a:t>
              </a:r>
              <a:endParaRPr lang="pt-PT" sz="1100" kern="1200" dirty="0">
                <a:latin typeface="Calibri"/>
                <a:cs typeface="Calibri"/>
              </a:endParaRPr>
            </a:p>
          </p:txBody>
        </p:sp>
        <p:sp>
          <p:nvSpPr>
            <p:cNvPr id="31" name="Rectangle 30">
              <a:extLst>
                <a:ext uri="{FF2B5EF4-FFF2-40B4-BE49-F238E27FC236}">
                  <a16:creationId xmlns:a16="http://schemas.microsoft.com/office/drawing/2014/main" xmlns="" id="{519F4CE9-FEC1-326D-154D-CE95AD1CF78E}"/>
                </a:ext>
              </a:extLst>
            </p:cNvPr>
            <p:cNvSpPr/>
            <p:nvPr/>
          </p:nvSpPr>
          <p:spPr>
            <a:xfrm>
              <a:off x="124821" y="5532660"/>
              <a:ext cx="655649" cy="983473"/>
            </a:xfrm>
            <a:prstGeom prst="rect">
              <a:avLst/>
            </a:prstGeom>
            <a:blipFill rotWithShape="1">
              <a:blip r:embed="rId3"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32" name="Freeform 31">
              <a:extLst>
                <a:ext uri="{FF2B5EF4-FFF2-40B4-BE49-F238E27FC236}">
                  <a16:creationId xmlns:a16="http://schemas.microsoft.com/office/drawing/2014/main" xmlns="" id="{90EE632B-F45B-9687-6ECC-D06E336D9EED}"/>
                </a:ext>
              </a:extLst>
            </p:cNvPr>
            <p:cNvSpPr/>
            <p:nvPr/>
          </p:nvSpPr>
          <p:spPr>
            <a:xfrm>
              <a:off x="3562175" y="5667952"/>
              <a:ext cx="2997252" cy="93664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a:gradFill rotWithShape="0">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p:spPr>
          <p:style>
            <a:lnRef idx="1">
              <a:schemeClr val="accent1">
                <a:hueOff val="0"/>
                <a:satOff val="0"/>
                <a:lumOff val="0"/>
                <a:alphaOff val="0"/>
              </a:schemeClr>
            </a:lnRef>
            <a:fillRef idx="1">
              <a:scrgbClr r="0" g="0" b="0"/>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a:lnSpc>
                  <a:spcPct val="90000"/>
                </a:lnSpc>
                <a:spcBef>
                  <a:spcPct val="0"/>
                </a:spcBef>
                <a:spcAft>
                  <a:spcPct val="35000"/>
                </a:spcAft>
                <a:buNone/>
              </a:pPr>
              <a:r>
                <a:rPr lang="pt-PT" sz="1100" b="1" i="0" u="none" kern="1200" noProof="0" dirty="0"/>
                <a:t>Decreto </a:t>
              </a:r>
              <a:r>
                <a:rPr lang="pt-PT" sz="1100" b="1" kern="1200" noProof="0" dirty="0">
                  <a:latin typeface="Calibri"/>
                  <a:cs typeface="Calibri"/>
                </a:rPr>
                <a:t>N.º </a:t>
              </a:r>
              <a:r>
                <a:rPr lang="pt-PT" sz="1100" b="1" i="0" u="none" kern="1200" noProof="0" dirty="0"/>
                <a:t>59/2023 de 27 de Outubro </a:t>
              </a:r>
              <a:br>
                <a:rPr lang="pt-PT" sz="1100" b="1" i="0" u="none" kern="1200" noProof="0" dirty="0"/>
              </a:br>
              <a:r>
                <a:rPr lang="pt-PT" sz="1100" b="0" i="0" u="none" kern="1200" noProof="0" dirty="0"/>
                <a:t>Aprova o </a:t>
              </a:r>
              <a:r>
                <a:rPr lang="pt-PT" sz="1100" b="1" i="0" u="none" kern="1200" noProof="0" dirty="0"/>
                <a:t>Regulamento de Registo e Licenciamento de Provedores Intermediários de Serviços Electrónicos e de Operadores de Plataformas Digitais</a:t>
              </a:r>
              <a:endParaRPr lang="pt-PT" sz="1100" b="1" kern="1200" noProof="0" dirty="0">
                <a:latin typeface="Calibri"/>
                <a:cs typeface="Calibri"/>
              </a:endParaRPr>
            </a:p>
          </p:txBody>
        </p:sp>
        <p:sp>
          <p:nvSpPr>
            <p:cNvPr id="33" name="Rectangle 32">
              <a:extLst>
                <a:ext uri="{FF2B5EF4-FFF2-40B4-BE49-F238E27FC236}">
                  <a16:creationId xmlns:a16="http://schemas.microsoft.com/office/drawing/2014/main" xmlns="" id="{4F6F879D-0ABC-26D3-9CDE-DFC4804BAD4F}"/>
                </a:ext>
              </a:extLst>
            </p:cNvPr>
            <p:cNvSpPr/>
            <p:nvPr/>
          </p:nvSpPr>
          <p:spPr>
            <a:xfrm>
              <a:off x="3437289" y="5532660"/>
              <a:ext cx="655649" cy="983473"/>
            </a:xfrm>
            <a:prstGeom prst="rect">
              <a:avLst/>
            </a:prstGeom>
            <a:blipFill rotWithShape="1">
              <a:blip r:embed="rId3"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34" name="Freeform 33">
              <a:extLst>
                <a:ext uri="{FF2B5EF4-FFF2-40B4-BE49-F238E27FC236}">
                  <a16:creationId xmlns:a16="http://schemas.microsoft.com/office/drawing/2014/main" xmlns="" id="{6D3540AA-C39D-43AC-6842-E354939AC28C}"/>
                </a:ext>
              </a:extLst>
            </p:cNvPr>
            <p:cNvSpPr/>
            <p:nvPr/>
          </p:nvSpPr>
          <p:spPr>
            <a:xfrm>
              <a:off x="6874643" y="4828367"/>
              <a:ext cx="2997252" cy="815204"/>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0">
              <a:schemeClr val="accent1"/>
            </a:lnRef>
            <a:fillRef idx="3">
              <a:schemeClr val="accent1"/>
            </a:fillRef>
            <a:effectRef idx="3">
              <a:schemeClr val="accent1"/>
            </a:effectRef>
            <a:fontRef idx="minor">
              <a:schemeClr val="dk1">
                <a:hueOff val="0"/>
                <a:satOff val="0"/>
                <a:lumOff val="0"/>
                <a:alphaOff val="0"/>
              </a:schemeClr>
            </a:fontRef>
          </p:style>
          <p:txBody>
            <a:bodyPr spcFirstLastPara="0" vert="horz" wrap="square" lIns="634419" tIns="41910" rIns="41910" bIns="41910" numCol="1" spcCol="1270" anchor="ctr" anchorCtr="0">
              <a:noAutofit/>
            </a:bodyPr>
            <a:lstStyle/>
            <a:p>
              <a:pPr marL="0" lvl="0" indent="0" algn="l" defTabSz="488950">
                <a:lnSpc>
                  <a:spcPct val="90000"/>
                </a:lnSpc>
                <a:spcBef>
                  <a:spcPct val="0"/>
                </a:spcBef>
                <a:spcAft>
                  <a:spcPct val="35000"/>
                </a:spcAft>
                <a:buNone/>
              </a:pPr>
              <a:r>
                <a:rPr lang="pt-PT" sz="1100" b="1" kern="1200" dirty="0"/>
                <a:t>Decreto </a:t>
              </a:r>
              <a:r>
                <a:rPr lang="pt-PT" sz="1100" b="1" kern="1200" noProof="0" dirty="0">
                  <a:latin typeface="Calibri"/>
                  <a:cs typeface="Calibri"/>
                </a:rPr>
                <a:t>N.º </a:t>
              </a:r>
              <a:r>
                <a:rPr lang="pt-PT" sz="1100" b="1" kern="1200" dirty="0"/>
                <a:t>42/2024, de  18 de Junho</a:t>
              </a:r>
              <a:br>
                <a:rPr lang="pt-PT" sz="1100" b="1" kern="1200" dirty="0"/>
              </a:br>
              <a:r>
                <a:rPr lang="pt-PT" sz="1100" b="0" kern="1200" dirty="0"/>
                <a:t>Aprova o</a:t>
              </a:r>
              <a:r>
                <a:rPr lang="pt-PT" sz="1100" b="1" kern="1200" dirty="0"/>
                <a:t> </a:t>
              </a:r>
              <a:r>
                <a:rPr lang="x-none" sz="1100" b="1" kern="1200" dirty="0"/>
                <a:t>Regulamento do Repositório Científico de Moçambique</a:t>
              </a:r>
              <a:endParaRPr lang="pt-PT" sz="1100" b="1" kern="1200" dirty="0">
                <a:latin typeface="Calibri"/>
                <a:cs typeface="Calibri"/>
              </a:endParaRPr>
            </a:p>
          </p:txBody>
        </p:sp>
        <p:sp>
          <p:nvSpPr>
            <p:cNvPr id="35" name="Rectangle 34">
              <a:extLst>
                <a:ext uri="{FF2B5EF4-FFF2-40B4-BE49-F238E27FC236}">
                  <a16:creationId xmlns:a16="http://schemas.microsoft.com/office/drawing/2014/main" xmlns="" id="{19CB8FD4-E2CD-A1F7-04D2-27E07AD633D3}"/>
                </a:ext>
              </a:extLst>
            </p:cNvPr>
            <p:cNvSpPr/>
            <p:nvPr/>
          </p:nvSpPr>
          <p:spPr>
            <a:xfrm>
              <a:off x="6749758" y="4812506"/>
              <a:ext cx="655649" cy="831064"/>
            </a:xfrm>
            <a:prstGeom prst="rect">
              <a:avLst/>
            </a:prstGeom>
            <a:blipFill rotWithShape="1">
              <a:blip r:embed="rId3"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pic>
        <p:nvPicPr>
          <p:cNvPr id="17" name="Picture 16">
            <a:extLst>
              <a:ext uri="{FF2B5EF4-FFF2-40B4-BE49-F238E27FC236}">
                <a16:creationId xmlns:a16="http://schemas.microsoft.com/office/drawing/2014/main" xmlns="" id="{DE1624B7-92AC-204D-8269-B54D133DEAA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60450" y="1374872"/>
            <a:ext cx="1175693" cy="1275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Partilhar com o Governo da Província de Sofala a essência da Lei de Transacções Electrónicas, capitalizando o que a mesma irá trazer ou mudar no quotidiano da vida do cidadão, do sector privado, da academia e da administração pública, quanto à Dignidade,">
            <a:extLst>
              <a:ext uri="{FF2B5EF4-FFF2-40B4-BE49-F238E27FC236}">
                <a16:creationId xmlns:a16="http://schemas.microsoft.com/office/drawing/2014/main" xmlns="" id="{EB696E44-F865-F541-8026-57961E9860F2}"/>
              </a:ext>
            </a:extLst>
          </p:cNvPr>
          <p:cNvSpPr txBox="1">
            <a:spLocks/>
          </p:cNvSpPr>
          <p:nvPr/>
        </p:nvSpPr>
        <p:spPr>
          <a:xfrm>
            <a:off x="2239696" y="1374872"/>
            <a:ext cx="6690627" cy="682416"/>
          </a:xfrm>
          <a:prstGeom prst="rect">
            <a:avLst/>
          </a:prstGeom>
          <a:noFill/>
          <a:ln/>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l">
              <a:buNone/>
            </a:pPr>
            <a:r>
              <a:rPr lang="pt-PT" sz="1806" b="1" dirty="0">
                <a:solidFill>
                  <a:srgbClr val="C00000"/>
                </a:solidFill>
                <a:latin typeface="Calibri"/>
                <a:cs typeface="Calibri"/>
              </a:rPr>
              <a:t>Lei das Transações Electrónicas (LTE) - </a:t>
            </a:r>
            <a:r>
              <a:rPr lang="pt-PT" sz="1806" dirty="0">
                <a:latin typeface="Calibri"/>
                <a:cs typeface="Calibri"/>
              </a:rPr>
              <a:t>Lei </a:t>
            </a:r>
            <a:r>
              <a:rPr lang="pt-PT" sz="1806" dirty="0" smtClean="0">
                <a:latin typeface="Calibri"/>
                <a:cs typeface="Calibri"/>
              </a:rPr>
              <a:t>n.º 3/2017  </a:t>
            </a:r>
            <a:r>
              <a:rPr lang="pt-PT" sz="1806" dirty="0">
                <a:latin typeface="Calibri"/>
                <a:cs typeface="Calibri"/>
              </a:rPr>
              <a:t>de 9 de janeiro</a:t>
            </a:r>
            <a:endParaRPr lang="pt-BR" sz="1806" dirty="0">
              <a:latin typeface="Calibri"/>
              <a:cs typeface="Calibri"/>
            </a:endParaRPr>
          </a:p>
        </p:txBody>
      </p:sp>
      <p:sp>
        <p:nvSpPr>
          <p:cNvPr id="19" name="Partilhar com o Governo da Província de Sofala a essência da Lei de Transacções Electrónicas, capitalizando o que a mesma irá trazer ou mudar no quotidiano da vida do cidadão, do sector privado, da academia e da administração pública, quanto à Dignidade,">
            <a:extLst>
              <a:ext uri="{FF2B5EF4-FFF2-40B4-BE49-F238E27FC236}">
                <a16:creationId xmlns:a16="http://schemas.microsoft.com/office/drawing/2014/main" xmlns="" id="{41590D62-25B1-FC4D-AFD8-14786DCE4A28}"/>
              </a:ext>
            </a:extLst>
          </p:cNvPr>
          <p:cNvSpPr txBox="1">
            <a:spLocks/>
          </p:cNvSpPr>
          <p:nvPr/>
        </p:nvSpPr>
        <p:spPr>
          <a:xfrm>
            <a:off x="2236144" y="1767941"/>
            <a:ext cx="6694179" cy="834765"/>
          </a:xfrm>
          <a:prstGeom prst="rect">
            <a:avLst/>
          </a:prstGeom>
          <a:solidFill>
            <a:schemeClr val="accent4"/>
          </a:solidFill>
          <a:ln/>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lvl="0" algn="just" rtl="0">
              <a:buNone/>
            </a:pPr>
            <a:r>
              <a:rPr lang="pt-PT" sz="1400" dirty="0">
                <a:latin typeface="Calibri"/>
                <a:cs typeface="Calibri"/>
              </a:rPr>
              <a:t>A Lei estabelece os princípios, normas gerais e o regime jurídico de transacções electrónicas em geral, de </a:t>
            </a:r>
            <a:r>
              <a:rPr lang="pt-PT" sz="1400" b="1" dirty="0">
                <a:latin typeface="Calibri"/>
                <a:cs typeface="Calibri"/>
              </a:rPr>
              <a:t>comércio electrónico</a:t>
            </a:r>
            <a:r>
              <a:rPr lang="pt-PT" sz="1400" dirty="0">
                <a:latin typeface="Calibri"/>
                <a:cs typeface="Calibri"/>
              </a:rPr>
              <a:t> e de </a:t>
            </a:r>
            <a:r>
              <a:rPr lang="pt-PT" sz="1400" b="1" dirty="0">
                <a:latin typeface="Calibri"/>
                <a:cs typeface="Calibri"/>
              </a:rPr>
              <a:t>governo electrónico</a:t>
            </a:r>
            <a:r>
              <a:rPr lang="pt-PT" sz="1400" dirty="0">
                <a:latin typeface="Calibri"/>
                <a:cs typeface="Calibri"/>
              </a:rPr>
              <a:t> em particular, visando garantir a protecção</a:t>
            </a:r>
            <a:r>
              <a:rPr lang="pt-PT" sz="1400" b="1" dirty="0">
                <a:latin typeface="Calibri"/>
                <a:cs typeface="Calibri"/>
              </a:rPr>
              <a:t> </a:t>
            </a:r>
            <a:r>
              <a:rPr lang="pt-PT" sz="1400" dirty="0">
                <a:latin typeface="Calibri"/>
                <a:cs typeface="Calibri"/>
              </a:rPr>
              <a:t>na</a:t>
            </a:r>
            <a:r>
              <a:rPr lang="pt-PT" sz="1400" b="1" dirty="0">
                <a:latin typeface="Calibri"/>
                <a:cs typeface="Calibri"/>
              </a:rPr>
              <a:t> </a:t>
            </a:r>
            <a:r>
              <a:rPr lang="pt-PT" sz="1400" dirty="0">
                <a:latin typeface="Calibri"/>
                <a:cs typeface="Calibri"/>
              </a:rPr>
              <a:t>utilização das Tecnologias de Informação e Comunicação.</a:t>
            </a:r>
            <a:r>
              <a:rPr lang="en-US" sz="1400" dirty="0">
                <a:latin typeface="Calibri"/>
                <a:cs typeface="Calibri"/>
              </a:rPr>
              <a:t> </a:t>
            </a:r>
            <a:endParaRPr lang="pt-BR" sz="1400" dirty="0"/>
          </a:p>
        </p:txBody>
      </p:sp>
      <p:sp>
        <p:nvSpPr>
          <p:cNvPr id="21" name="Marcador de Posição de Conteúdo 2">
            <a:extLst>
              <a:ext uri="{FF2B5EF4-FFF2-40B4-BE49-F238E27FC236}">
                <a16:creationId xmlns:a16="http://schemas.microsoft.com/office/drawing/2014/main" xmlns="" id="{49B63A2C-2BFE-6A46-9B62-C0C119812C32}"/>
              </a:ext>
            </a:extLst>
          </p:cNvPr>
          <p:cNvSpPr txBox="1">
            <a:spLocks/>
          </p:cNvSpPr>
          <p:nvPr/>
        </p:nvSpPr>
        <p:spPr bwMode="auto">
          <a:xfrm>
            <a:off x="54928" y="850106"/>
            <a:ext cx="9920922" cy="344802"/>
          </a:xfrm>
          <a:prstGeom prst="rect">
            <a:avLst/>
          </a:prstGeom>
          <a:solidFill>
            <a:schemeClr val="tx1">
              <a:lumMod val="95000"/>
              <a:lumOff val="5000"/>
            </a:schemeClr>
          </a:solidFill>
          <a:ln>
            <a:noFill/>
          </a:ln>
        </p:spPr>
        <p:txBody>
          <a:bodyPr vert="horz" wrap="square" lIns="95316" tIns="47658" rIns="95316" bIns="47658" numCol="1" anchor="t" anchorCtr="0" compatLnSpc="1">
            <a:prstTxWarp prst="textNoShape">
              <a:avLst/>
            </a:prstTxWarp>
          </a:bodyPr>
          <a:lstStyle>
            <a:defPPr>
              <a:defRPr lang="pt-BR"/>
            </a:defPPr>
            <a:lvl1pPr marL="342900" indent="-342900" eaLnBrk="0" fontAlgn="base" hangingPunct="0">
              <a:spcBef>
                <a:spcPct val="20000"/>
              </a:spcBef>
              <a:spcAft>
                <a:spcPct val="0"/>
              </a:spcAft>
              <a:buChar char="•"/>
              <a:defRPr sz="3200">
                <a:ea typeface="ＭＳ Ｐゴシック" charset="0"/>
                <a:cs typeface="ＭＳ Ｐゴシック" charset="0"/>
              </a:defRPr>
            </a:lvl1pPr>
            <a:lvl2pPr marL="476578" lvl="1" indent="0" eaLnBrk="0" fontAlgn="base" hangingPunct="0">
              <a:spcBef>
                <a:spcPts val="0"/>
              </a:spcBef>
              <a:spcAft>
                <a:spcPts val="0"/>
              </a:spcAft>
              <a:buFont typeface="Wingdings" pitchFamily="2" charset="2"/>
              <a:buNone/>
              <a:defRPr sz="1800" b="1">
                <a:solidFill>
                  <a:schemeClr val="bg1"/>
                </a:solidFill>
                <a:latin typeface="Arial" panose="020B0604020202020204" pitchFamily="34" charset="0"/>
                <a:ea typeface="Times New Roman" panose="02020603050405020304" pitchFamily="18" charset="0"/>
                <a:cs typeface="Arial" panose="020B0604020202020204" pitchFamily="34" charset="0"/>
              </a:defRPr>
            </a:lvl2pPr>
            <a:lvl3pPr marL="1143000" indent="-228600" eaLnBrk="0" fontAlgn="base" hangingPunct="0">
              <a:spcBef>
                <a:spcPct val="20000"/>
              </a:spcBef>
              <a:spcAft>
                <a:spcPct val="0"/>
              </a:spcAft>
              <a:buFont typeface="Wingdings" pitchFamily="2" charset="2"/>
              <a:buChar char="ü"/>
              <a:defRPr sz="2400">
                <a:ea typeface="ＭＳ Ｐゴシック" charset="0"/>
              </a:defRPr>
            </a:lvl3pPr>
            <a:lvl4pPr marL="1600200" indent="-228600" eaLnBrk="0" fontAlgn="base" hangingPunct="0">
              <a:spcBef>
                <a:spcPct val="20000"/>
              </a:spcBef>
              <a:spcAft>
                <a:spcPct val="0"/>
              </a:spcAft>
              <a:buChar char="–"/>
              <a:defRPr>
                <a:ea typeface="ＭＳ Ｐゴシック" charset="0"/>
              </a:defRPr>
            </a:lvl4pPr>
            <a:lvl5pPr marL="2057400" indent="-228600" eaLnBrk="0" fontAlgn="base" hangingPunct="0">
              <a:spcBef>
                <a:spcPct val="20000"/>
              </a:spcBef>
              <a:spcAft>
                <a:spcPct val="0"/>
              </a:spcAft>
              <a:buChar char="»"/>
              <a:defRPr>
                <a:ea typeface="ＭＳ Ｐゴシック" charset="0"/>
              </a:defRPr>
            </a:lvl5pPr>
            <a:lvl6pPr marL="2514600" indent="-228600" fontAlgn="base">
              <a:spcBef>
                <a:spcPct val="20000"/>
              </a:spcBef>
              <a:spcAft>
                <a:spcPct val="0"/>
              </a:spcAft>
              <a:buChar char="»"/>
            </a:lvl6pPr>
            <a:lvl7pPr marL="2971800" indent="-228600" fontAlgn="base">
              <a:spcBef>
                <a:spcPct val="20000"/>
              </a:spcBef>
              <a:spcAft>
                <a:spcPct val="0"/>
              </a:spcAft>
              <a:buChar char="»"/>
            </a:lvl7pPr>
            <a:lvl8pPr marL="3429000" indent="-228600" fontAlgn="base">
              <a:spcBef>
                <a:spcPct val="20000"/>
              </a:spcBef>
              <a:spcAft>
                <a:spcPct val="0"/>
              </a:spcAft>
              <a:buChar char="»"/>
            </a:lvl8pPr>
            <a:lvl9pPr marL="3886200" indent="-228600" fontAlgn="base">
              <a:spcBef>
                <a:spcPct val="20000"/>
              </a:spcBef>
              <a:spcAft>
                <a:spcPct val="0"/>
              </a:spcAft>
              <a:buChar char="»"/>
            </a:lvl9pPr>
          </a:lstStyle>
          <a:p>
            <a:pPr lvl="1"/>
            <a:r>
              <a:rPr lang="pt-PT" sz="1600" dirty="0"/>
              <a:t>3</a:t>
            </a:r>
            <a:r>
              <a:rPr lang="pt-PT" sz="1600" dirty="0" smtClean="0"/>
              <a:t>.1</a:t>
            </a:r>
            <a:r>
              <a:rPr lang="pt-PT" sz="1600" dirty="0"/>
              <a:t>. Instrumentos Orientadores, Legais e Regulamentares Aprovados</a:t>
            </a:r>
            <a:endParaRPr lang="x-none" sz="1600" dirty="0"/>
          </a:p>
        </p:txBody>
      </p:sp>
      <p:grpSp>
        <p:nvGrpSpPr>
          <p:cNvPr id="2" name="Group 1">
            <a:extLst>
              <a:ext uri="{FF2B5EF4-FFF2-40B4-BE49-F238E27FC236}">
                <a16:creationId xmlns:a16="http://schemas.microsoft.com/office/drawing/2014/main" xmlns="" id="{4C92E9A7-DF47-1807-8570-358817501F97}"/>
              </a:ext>
            </a:extLst>
          </p:cNvPr>
          <p:cNvGrpSpPr/>
          <p:nvPr/>
        </p:nvGrpSpPr>
        <p:grpSpPr>
          <a:xfrm>
            <a:off x="6826198" y="5726906"/>
            <a:ext cx="2997252" cy="936641"/>
            <a:chOff x="6749866" y="2909873"/>
            <a:chExt cx="2997252" cy="936641"/>
          </a:xfrm>
        </p:grpSpPr>
        <p:sp>
          <p:nvSpPr>
            <p:cNvPr id="4" name="Rectangle 3">
              <a:extLst>
                <a:ext uri="{FF2B5EF4-FFF2-40B4-BE49-F238E27FC236}">
                  <a16:creationId xmlns:a16="http://schemas.microsoft.com/office/drawing/2014/main" xmlns="" id="{0E8B237A-A544-F599-1118-AD731EEB418C}"/>
                </a:ext>
              </a:extLst>
            </p:cNvPr>
            <p:cNvSpPr/>
            <p:nvPr/>
          </p:nvSpPr>
          <p:spPr>
            <a:xfrm>
              <a:off x="6749866" y="2909873"/>
              <a:ext cx="2997252" cy="936641"/>
            </a:xfrm>
            <a:prstGeom prst="rect">
              <a:avLst/>
            </a:prstGeom>
          </p:spPr>
          <p:style>
            <a:lnRef idx="0">
              <a:schemeClr val="accent1"/>
            </a:lnRef>
            <a:fillRef idx="3">
              <a:schemeClr val="accent1"/>
            </a:fillRef>
            <a:effectRef idx="3">
              <a:schemeClr val="accent1"/>
            </a:effectRef>
            <a:fontRef idx="minor">
              <a:schemeClr val="dk1">
                <a:hueOff val="0"/>
                <a:satOff val="0"/>
                <a:lumOff val="0"/>
                <a:alphaOff val="0"/>
              </a:schemeClr>
            </a:fontRef>
          </p:style>
          <p:txBody>
            <a:bodyPr/>
            <a:lstStyle/>
            <a:p>
              <a:endParaRPr lang="en-US"/>
            </a:p>
          </p:txBody>
        </p:sp>
        <p:sp>
          <p:nvSpPr>
            <p:cNvPr id="5" name="TextBox 4">
              <a:extLst>
                <a:ext uri="{FF2B5EF4-FFF2-40B4-BE49-F238E27FC236}">
                  <a16:creationId xmlns:a16="http://schemas.microsoft.com/office/drawing/2014/main" xmlns="" id="{49B4F27B-9CB3-7B0C-16D6-038DDA42273D}"/>
                </a:ext>
              </a:extLst>
            </p:cNvPr>
            <p:cNvSpPr txBox="1"/>
            <p:nvPr/>
          </p:nvSpPr>
          <p:spPr>
            <a:xfrm>
              <a:off x="6749866" y="2909873"/>
              <a:ext cx="2997252" cy="914399"/>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634419" tIns="41910" rIns="41910" bIns="41910" numCol="1" spcCol="1270" anchor="ctr" anchorCtr="0">
              <a:noAutofit/>
            </a:bodyPr>
            <a:lstStyle/>
            <a:p>
              <a:pPr marL="0" lvl="0" indent="0" algn="l" defTabSz="488950">
                <a:lnSpc>
                  <a:spcPct val="90000"/>
                </a:lnSpc>
                <a:spcBef>
                  <a:spcPct val="0"/>
                </a:spcBef>
                <a:spcAft>
                  <a:spcPct val="35000"/>
                </a:spcAft>
                <a:buNone/>
              </a:pPr>
              <a:r>
                <a:rPr lang="pt-PT" sz="1100" b="1" dirty="0">
                  <a:solidFill>
                    <a:schemeClr val="dk1">
                      <a:hueOff val="0"/>
                      <a:satOff val="0"/>
                      <a:lumOff val="0"/>
                      <a:alphaOff val="0"/>
                    </a:schemeClr>
                  </a:solidFill>
                </a:rPr>
                <a:t>Resolução </a:t>
              </a:r>
              <a:r>
                <a:rPr lang="pt-PT" sz="1100" b="1" dirty="0" err="1">
                  <a:solidFill>
                    <a:schemeClr val="dk1">
                      <a:hueOff val="0"/>
                      <a:satOff val="0"/>
                      <a:lumOff val="0"/>
                      <a:alphaOff val="0"/>
                    </a:schemeClr>
                  </a:solidFill>
                </a:rPr>
                <a:t>nr</a:t>
              </a:r>
              <a:r>
                <a:rPr lang="pt-PT" sz="1100" b="1" dirty="0">
                  <a:solidFill>
                    <a:schemeClr val="dk1">
                      <a:hueOff val="0"/>
                      <a:satOff val="0"/>
                      <a:lumOff val="0"/>
                      <a:alphaOff val="0"/>
                    </a:schemeClr>
                  </a:solidFill>
                </a:rPr>
                <a:t>. 39/2024, de 23 de Julho Política e Estratégia Nacional de Ciência, Tecnologia e Inovação, aprovada através da</a:t>
              </a:r>
              <a:endParaRPr lang="pt-PT" sz="1100" b="1" kern="1200" dirty="0">
                <a:latin typeface="Calibri"/>
                <a:cs typeface="Calibri"/>
              </a:endParaRPr>
            </a:p>
          </p:txBody>
        </p:sp>
      </p:grpSp>
      <p:sp>
        <p:nvSpPr>
          <p:cNvPr id="3" name="Rectangle 2">
            <a:extLst>
              <a:ext uri="{FF2B5EF4-FFF2-40B4-BE49-F238E27FC236}">
                <a16:creationId xmlns:a16="http://schemas.microsoft.com/office/drawing/2014/main" xmlns="" id="{CCEBB8AD-8C3C-D173-2DF9-9396D69DB16C}"/>
              </a:ext>
            </a:extLst>
          </p:cNvPr>
          <p:cNvSpPr/>
          <p:nvPr/>
        </p:nvSpPr>
        <p:spPr>
          <a:xfrm>
            <a:off x="6701313" y="5810242"/>
            <a:ext cx="655649" cy="831064"/>
          </a:xfrm>
          <a:prstGeom prst="rect">
            <a:avLst/>
          </a:prstGeom>
          <a:blipFill rotWithShape="1">
            <a:blip r:embed="rId3"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37" name="TextBox 36">
            <a:extLst>
              <a:ext uri="{FF2B5EF4-FFF2-40B4-BE49-F238E27FC236}">
                <a16:creationId xmlns:a16="http://schemas.microsoft.com/office/drawing/2014/main" xmlns="" id="{4A8967DC-C891-526B-0EF7-2CB9F537032C}"/>
              </a:ext>
            </a:extLst>
          </p:cNvPr>
          <p:cNvSpPr txBox="1"/>
          <p:nvPr/>
        </p:nvSpPr>
        <p:spPr>
          <a:xfrm>
            <a:off x="2514600" y="3198930"/>
            <a:ext cx="5029200" cy="400110"/>
          </a:xfrm>
          <a:prstGeom prst="rect">
            <a:avLst/>
          </a:prstGeom>
          <a:noFill/>
        </p:spPr>
        <p:txBody>
          <a:bodyPr wrap="square">
            <a:spAutoFit/>
          </a:bodyPr>
          <a:lstStyle/>
          <a:p>
            <a:r>
              <a:rPr lang="pt-PT" sz="2000" dirty="0"/>
              <a:t>.</a:t>
            </a:r>
            <a:endParaRPr lang="pt-PT" dirty="0"/>
          </a:p>
        </p:txBody>
      </p:sp>
      <p:sp>
        <p:nvSpPr>
          <p:cNvPr id="38" name="Title 1">
            <a:extLst>
              <a:ext uri="{FF2B5EF4-FFF2-40B4-BE49-F238E27FC236}">
                <a16:creationId xmlns:a16="http://schemas.microsoft.com/office/drawing/2014/main" xmlns="" id="{7D19BFC5-002F-5643-AE14-D7A440874969}"/>
              </a:ext>
            </a:extLst>
          </p:cNvPr>
          <p:cNvSpPr txBox="1">
            <a:spLocks/>
          </p:cNvSpPr>
          <p:nvPr/>
        </p:nvSpPr>
        <p:spPr>
          <a:xfrm>
            <a:off x="908050" y="316706"/>
            <a:ext cx="8330308" cy="319394"/>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r>
              <a:rPr lang="pt-PT" dirty="0"/>
              <a:t>3</a:t>
            </a:r>
            <a:r>
              <a:rPr lang="pt-PT" dirty="0" smtClean="0"/>
              <a:t>. </a:t>
            </a:r>
            <a:r>
              <a:rPr lang="pt-PT" dirty="0"/>
              <a:t>Quadro Legal e Regulamentar de TIC de Moçambique </a:t>
            </a:r>
            <a:r>
              <a:rPr lang="pt-PT" dirty="0" smtClean="0"/>
              <a:t>  </a:t>
            </a:r>
            <a:endParaRPr lang="pt-PT" dirty="0"/>
          </a:p>
        </p:txBody>
      </p:sp>
    </p:spTree>
    <p:extLst>
      <p:ext uri="{BB962C8B-B14F-4D97-AF65-F5344CB8AC3E}">
        <p14:creationId xmlns:p14="http://schemas.microsoft.com/office/powerpoint/2010/main" val="30852502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ção do Número do Diapositivo 4"/>
          <p:cNvSpPr>
            <a:spLocks noGrp="1"/>
          </p:cNvSpPr>
          <p:nvPr>
            <p:ph type="sldNum" sz="quarter" idx="12"/>
          </p:nvPr>
        </p:nvSpPr>
        <p:spPr bwMode="auto">
          <a:xfrm>
            <a:off x="10628910" y="8709832"/>
            <a:ext cx="1431512" cy="418570"/>
          </a:xfrm>
          <a:prstGeom prst="rect">
            <a:avLst/>
          </a:prstGeom>
          <a:solidFill>
            <a:srgbClr val="EF0319">
              <a:alpha val="0"/>
            </a:srgbClr>
          </a:solidFill>
          <a:ln w="9525">
            <a:noFill/>
            <a:miter lim="800000"/>
            <a:headEnd/>
            <a:tailEnd/>
          </a:ln>
          <a:effectLst/>
        </p:spPr>
        <p:txBody>
          <a:bodyPr vert="horz" wrap="square" lIns="80364" tIns="40183" rIns="80364" bIns="40183" numCol="1" rtlCol="0" anchor="t" anchorCtr="0" compatLnSpc="1">
            <a:prstTxWarp prst="textNoShape">
              <a:avLst/>
            </a:prstTxWarp>
          </a:bodyPr>
          <a:lstStyle>
            <a:lvl1pPr algn="r" defTabSz="359408">
              <a:defRPr sz="1236" b="1">
                <a:solidFill>
                  <a:schemeClr val="bg1"/>
                </a:solidFill>
                <a:effectLst>
                  <a:outerShdw blurRad="38100" dist="38100" dir="2700000" algn="tl">
                    <a:srgbClr val="000000"/>
                  </a:outerShdw>
                </a:effectLst>
                <a:latin typeface="Arial" charset="0"/>
                <a:ea typeface="Palatino"/>
                <a:cs typeface="Palatino"/>
                <a:sym typeface="Palatino"/>
              </a:defRPr>
            </a:lvl1pPr>
            <a:lvl2pPr indent="140635" algn="ctr" defTabSz="359408">
              <a:defRPr sz="1483">
                <a:solidFill>
                  <a:srgbClr val="414141"/>
                </a:solidFill>
                <a:latin typeface="Palatino"/>
                <a:ea typeface="Palatino"/>
                <a:cs typeface="Palatino"/>
                <a:sym typeface="Palatino"/>
              </a:defRPr>
            </a:lvl2pPr>
            <a:lvl3pPr indent="281278" algn="ctr" defTabSz="359408">
              <a:defRPr sz="1483">
                <a:solidFill>
                  <a:srgbClr val="414141"/>
                </a:solidFill>
                <a:latin typeface="Palatino"/>
                <a:ea typeface="Palatino"/>
                <a:cs typeface="Palatino"/>
                <a:sym typeface="Palatino"/>
              </a:defRPr>
            </a:lvl3pPr>
            <a:lvl4pPr indent="421907" algn="ctr" defTabSz="359408">
              <a:defRPr sz="1483">
                <a:solidFill>
                  <a:srgbClr val="414141"/>
                </a:solidFill>
                <a:latin typeface="Palatino"/>
                <a:ea typeface="Palatino"/>
                <a:cs typeface="Palatino"/>
                <a:sym typeface="Palatino"/>
              </a:defRPr>
            </a:lvl4pPr>
            <a:lvl5pPr indent="562554" algn="ctr" defTabSz="359408">
              <a:defRPr sz="1483">
                <a:solidFill>
                  <a:srgbClr val="414141"/>
                </a:solidFill>
                <a:latin typeface="Palatino"/>
                <a:ea typeface="Palatino"/>
                <a:cs typeface="Palatino"/>
                <a:sym typeface="Palatino"/>
              </a:defRPr>
            </a:lvl5pPr>
            <a:lvl6pPr indent="703188" algn="ctr" defTabSz="359408">
              <a:defRPr sz="1483">
                <a:solidFill>
                  <a:srgbClr val="414141"/>
                </a:solidFill>
                <a:latin typeface="Palatino"/>
                <a:ea typeface="Palatino"/>
                <a:cs typeface="Palatino"/>
                <a:sym typeface="Palatino"/>
              </a:defRPr>
            </a:lvl6pPr>
            <a:lvl7pPr indent="843820" algn="ctr" defTabSz="359408">
              <a:defRPr sz="1483">
                <a:solidFill>
                  <a:srgbClr val="414141"/>
                </a:solidFill>
                <a:latin typeface="Palatino"/>
                <a:ea typeface="Palatino"/>
                <a:cs typeface="Palatino"/>
                <a:sym typeface="Palatino"/>
              </a:defRPr>
            </a:lvl7pPr>
            <a:lvl8pPr indent="984470" algn="ctr" defTabSz="359408">
              <a:defRPr sz="1483">
                <a:solidFill>
                  <a:srgbClr val="414141"/>
                </a:solidFill>
                <a:latin typeface="Palatino"/>
                <a:ea typeface="Palatino"/>
                <a:cs typeface="Palatino"/>
                <a:sym typeface="Palatino"/>
              </a:defRPr>
            </a:lvl8pPr>
            <a:lvl9pPr indent="1125104" algn="ctr" defTabSz="359408">
              <a:defRPr sz="1483">
                <a:solidFill>
                  <a:srgbClr val="414141"/>
                </a:solidFill>
                <a:latin typeface="Palatino"/>
                <a:ea typeface="Palatino"/>
                <a:cs typeface="Palatino"/>
                <a:sym typeface="Palatino"/>
              </a:defRPr>
            </a:lvl9pPr>
          </a:lstStyle>
          <a:p>
            <a:pPr marL="0" marR="0" lvl="0" indent="0" algn="r" defTabSz="359408" rtl="0" eaLnBrk="1" fontAlgn="auto" latinLnBrk="0" hangingPunct="1">
              <a:lnSpc>
                <a:spcPct val="100000"/>
              </a:lnSpc>
              <a:spcBef>
                <a:spcPts val="0"/>
              </a:spcBef>
              <a:spcAft>
                <a:spcPts val="0"/>
              </a:spcAft>
              <a:buClrTx/>
              <a:buSzTx/>
              <a:buFontTx/>
              <a:buNone/>
              <a:tabLst/>
              <a:defRPr/>
            </a:pPr>
            <a:fld id="{150A1293-6137-41A1-9F69-12EA333DF151}" type="slidenum">
              <a:rPr kumimoji="0" lang="en-US" sz="1236" b="1"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charset="0"/>
                <a:sym typeface="Palatino"/>
              </a:rPr>
              <a:pPr marL="0" marR="0" lvl="0" indent="0" algn="r" defTabSz="359408" rtl="0" eaLnBrk="1" fontAlgn="auto" latinLnBrk="0" hangingPunct="1">
                <a:lnSpc>
                  <a:spcPct val="100000"/>
                </a:lnSpc>
                <a:spcBef>
                  <a:spcPts val="0"/>
                </a:spcBef>
                <a:spcAft>
                  <a:spcPts val="0"/>
                </a:spcAft>
                <a:buClrTx/>
                <a:buSzTx/>
                <a:buFontTx/>
                <a:buNone/>
                <a:tabLst/>
                <a:defRPr/>
              </a:pPr>
              <a:t>5</a:t>
            </a:fld>
            <a:endParaRPr kumimoji="0" lang="en-US" sz="1236" b="1" i="0" u="none" strike="noStrike" kern="1200" cap="none" spc="0" normalizeH="0" baseline="0" noProof="0">
              <a:ln>
                <a:noFill/>
              </a:ln>
              <a:solidFill>
                <a:srgbClr val="FFFFFF"/>
              </a:solidFill>
              <a:effectLst>
                <a:outerShdw blurRad="38100" dist="38100" dir="2700000" algn="tl">
                  <a:srgbClr val="000000"/>
                </a:outerShdw>
              </a:effectLst>
              <a:uLnTx/>
              <a:uFillTx/>
              <a:latin typeface="Arial" charset="0"/>
              <a:sym typeface="Palatino"/>
            </a:endParaRPr>
          </a:p>
        </p:txBody>
      </p:sp>
      <p:sp>
        <p:nvSpPr>
          <p:cNvPr id="9" name="Apresentação no Conselho Superior de Comunicação Social - 05 de Maio de 2017">
            <a:extLst>
              <a:ext uri="{FF2B5EF4-FFF2-40B4-BE49-F238E27FC236}">
                <a16:creationId xmlns:a16="http://schemas.microsoft.com/office/drawing/2014/main" xmlns="" id="{2B31F22C-738E-F448-8775-03EDA6A5BDFA}"/>
              </a:ext>
            </a:extLst>
          </p:cNvPr>
          <p:cNvSpPr/>
          <p:nvPr/>
        </p:nvSpPr>
        <p:spPr>
          <a:xfrm>
            <a:off x="2197497" y="5563982"/>
            <a:ext cx="5184098" cy="209173"/>
          </a:xfrm>
          <a:prstGeom prst="rect">
            <a:avLst/>
          </a:prstGeom>
          <a:ln w="12700">
            <a:miter lim="400000"/>
          </a:ln>
          <a:extLst>
            <a:ext uri="{C572A759-6A51-4108-AA02-DFA0A04FC94B}">
              <ma14:wrappingTextBoxFlag xmlns="" xmlns:ma14="http://schemas.microsoft.com/office/mac/drawingml/2011/main" val="1"/>
            </a:ext>
          </a:extLst>
        </p:spPr>
        <p:txBody>
          <a:bodyPr wrap="square" lIns="44647" tIns="44647" rIns="44647" bIns="44647" anchor="ctr">
            <a:spAutoFit/>
          </a:bodyPr>
          <a:lstStyle/>
          <a:p>
            <a:pPr marL="0" marR="0" lvl="0" indent="0" algn="l" defTabSz="993404" rtl="0" eaLnBrk="1" fontAlgn="auto" latinLnBrk="0" hangingPunct="1">
              <a:lnSpc>
                <a:spcPct val="140000"/>
              </a:lnSpc>
              <a:spcBef>
                <a:spcPts val="0"/>
              </a:spcBef>
              <a:spcAft>
                <a:spcPts val="0"/>
              </a:spcAft>
              <a:buClrTx/>
              <a:buSzTx/>
              <a:buFontTx/>
              <a:buNone/>
              <a:tabLst/>
              <a:defRPr sz="1800" i="1">
                <a:solidFill>
                  <a:srgbClr val="9D9D9D"/>
                </a:solidFill>
                <a:latin typeface="Gill Sans"/>
                <a:ea typeface="Gill Sans"/>
                <a:cs typeface="Gill Sans"/>
                <a:sym typeface="Gill Sans"/>
              </a:defRPr>
            </a:pPr>
            <a:endParaRPr kumimoji="0" sz="618" b="0" i="1" u="none" strike="noStrike" kern="1200" cap="none" spc="0" normalizeH="0" baseline="0" noProof="0">
              <a:ln>
                <a:noFill/>
              </a:ln>
              <a:solidFill>
                <a:prstClr val="white"/>
              </a:solidFill>
              <a:effectLst/>
              <a:uLnTx/>
              <a:uFillTx/>
              <a:latin typeface="Gill Sans"/>
              <a:sym typeface="Gill Sans"/>
            </a:endParaRPr>
          </a:p>
        </p:txBody>
      </p:sp>
      <p:sp>
        <p:nvSpPr>
          <p:cNvPr id="14" name="Marcador de Posição de Conteúdo 2">
            <a:extLst>
              <a:ext uri="{FF2B5EF4-FFF2-40B4-BE49-F238E27FC236}">
                <a16:creationId xmlns:a16="http://schemas.microsoft.com/office/drawing/2014/main" xmlns="" id="{35FE9368-C534-BB42-BD1E-F565D73F41A4}"/>
              </a:ext>
            </a:extLst>
          </p:cNvPr>
          <p:cNvSpPr txBox="1">
            <a:spLocks/>
          </p:cNvSpPr>
          <p:nvPr/>
        </p:nvSpPr>
        <p:spPr bwMode="auto">
          <a:xfrm>
            <a:off x="2127249" y="1454772"/>
            <a:ext cx="7712633" cy="2117982"/>
          </a:xfrm>
          <a:prstGeom prst="rect">
            <a:avLst/>
          </a:prstGeom>
          <a:ln>
            <a:solidFill>
              <a:schemeClr val="tx1"/>
            </a:solidFill>
          </a:ln>
        </p:spPr>
        <p:style>
          <a:lnRef idx="2">
            <a:schemeClr val="accent4"/>
          </a:lnRef>
          <a:fillRef idx="1">
            <a:schemeClr val="lt1"/>
          </a:fillRef>
          <a:effectRef idx="0">
            <a:schemeClr val="accent4"/>
          </a:effectRef>
          <a:fontRef idx="minor">
            <a:schemeClr val="dk1"/>
          </a:fontRef>
        </p:style>
        <p:txBody>
          <a:bodyPr vert="horz" wrap="square" lIns="56506" tIns="28253" rIns="56506" bIns="28253"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Wingdings" pitchFamily="2" charset="2"/>
              <a:buChar char="Ø"/>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Font typeface="Wingdings" pitchFamily="2" charset="2"/>
              <a:buChar char="ü"/>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145186" marR="0" lvl="0" indent="-145186" algn="just" defTabSz="993404" rtl="0" eaLnBrk="0" fontAlgn="base" latinLnBrk="0" hangingPunct="0">
              <a:lnSpc>
                <a:spcPct val="100000"/>
              </a:lnSpc>
              <a:spcBef>
                <a:spcPts val="0"/>
              </a:spcBef>
              <a:spcAft>
                <a:spcPts val="0"/>
              </a:spcAft>
              <a:buClrTx/>
              <a:buSzTx/>
              <a:buFont typeface="Wingdings" pitchFamily="2" charset="2"/>
              <a:buChar char="v"/>
              <a:tabLst/>
              <a:defRPr/>
            </a:pPr>
            <a:r>
              <a:rPr lang="pt-PT" sz="1800" b="1" dirty="0">
                <a:solidFill>
                  <a:prstClr val="black"/>
                </a:solidFill>
                <a:effectLst>
                  <a:outerShdw blurRad="38100" dist="38100" dir="2700000" algn="tl">
                    <a:srgbClr val="000000">
                      <a:alpha val="43137"/>
                    </a:srgbClr>
                  </a:outerShdw>
                </a:effectLst>
                <a:latin typeface="Calibri"/>
              </a:rPr>
              <a:t> Lei de Segurança Cibernética  </a:t>
            </a:r>
            <a:r>
              <a:rPr kumimoji="0" lang="pt-PT" sz="1900" i="0" u="none" strike="noStrike" kern="1200" cap="none" spc="0" normalizeH="0" baseline="0" noProof="0" dirty="0">
                <a:ln>
                  <a:noFill/>
                </a:ln>
                <a:solidFill>
                  <a:prstClr val="black"/>
                </a:solidFill>
                <a:effectLst/>
                <a:uLnTx/>
                <a:uFillTx/>
                <a:latin typeface="Calibri"/>
                <a:ea typeface="Times New Roman" panose="02020603050405020304" pitchFamily="18" charset="0"/>
              </a:rPr>
              <a:t>-</a:t>
            </a:r>
            <a:r>
              <a:rPr kumimoji="0" lang="pt-PT" sz="2400" i="0" u="none" strike="noStrike" kern="1200" cap="none" spc="0" normalizeH="0" baseline="0" noProof="0" dirty="0">
                <a:ln>
                  <a:noFill/>
                </a:ln>
                <a:solidFill>
                  <a:prstClr val="black"/>
                </a:solidFill>
                <a:effectLst/>
                <a:uLnTx/>
                <a:uFillTx/>
                <a:latin typeface="Calibri"/>
                <a:ea typeface="Times New Roman" panose="02020603050405020304" pitchFamily="18" charset="0"/>
              </a:rPr>
              <a:t> </a:t>
            </a:r>
            <a:r>
              <a:rPr kumimoji="0" lang="pt-PT" sz="1900" i="0" u="none" strike="noStrike" kern="1200" cap="none" spc="0" normalizeH="0" baseline="0" noProof="0" dirty="0">
                <a:ln>
                  <a:noFill/>
                </a:ln>
                <a:solidFill>
                  <a:prstClr val="black"/>
                </a:solidFill>
                <a:effectLst/>
                <a:uLnTx/>
                <a:uFillTx/>
                <a:latin typeface="Calibri"/>
                <a:ea typeface="Times New Roman" panose="02020603050405020304" pitchFamily="18" charset="0"/>
              </a:rPr>
              <a:t> </a:t>
            </a:r>
            <a:r>
              <a:rPr kumimoji="0" lang="pt-PT" sz="1800" i="0" u="none" strike="noStrike" kern="1200" cap="none" spc="0" normalizeH="0" baseline="0" noProof="0" dirty="0">
                <a:ln>
                  <a:noFill/>
                </a:ln>
                <a:solidFill>
                  <a:prstClr val="black"/>
                </a:solidFill>
                <a:effectLst/>
                <a:uLnTx/>
                <a:uFillTx/>
                <a:latin typeface="Calibri"/>
                <a:ea typeface="Times New Roman" panose="02020603050405020304" pitchFamily="18" charset="0"/>
              </a:rPr>
              <a:t>Aprovada em Setembro a Proposta pelo CM; </a:t>
            </a:r>
            <a:endParaRPr kumimoji="0" lang="pt-PT" sz="1900" i="0" u="none" strike="noStrike" kern="1200" cap="none" spc="0" normalizeH="0" baseline="0" noProof="0" dirty="0">
              <a:ln>
                <a:noFill/>
              </a:ln>
              <a:solidFill>
                <a:prstClr val="black"/>
              </a:solidFill>
              <a:effectLst/>
              <a:uLnTx/>
              <a:uFillTx/>
              <a:latin typeface="Calibri"/>
              <a:ea typeface="Times New Roman" panose="02020603050405020304" pitchFamily="18" charset="0"/>
            </a:endParaRPr>
          </a:p>
          <a:p>
            <a:pPr marL="145186" marR="0" lvl="0" indent="-145186" algn="just" defTabSz="993404" rtl="0" eaLnBrk="0" fontAlgn="base" latinLnBrk="0" hangingPunct="0">
              <a:lnSpc>
                <a:spcPct val="100000"/>
              </a:lnSpc>
              <a:spcBef>
                <a:spcPts val="0"/>
              </a:spcBef>
              <a:spcAft>
                <a:spcPts val="0"/>
              </a:spcAft>
              <a:buClrTx/>
              <a:buSzTx/>
              <a:buFont typeface="Wingdings" pitchFamily="2" charset="2"/>
              <a:buChar char="v"/>
              <a:tabLst/>
              <a:defRPr/>
            </a:pPr>
            <a:r>
              <a:rPr lang="pt-PT" sz="1800" b="1" dirty="0">
                <a:solidFill>
                  <a:prstClr val="black"/>
                </a:solidFill>
                <a:effectLst>
                  <a:outerShdw blurRad="38100" dist="38100" dir="2700000" algn="tl">
                    <a:srgbClr val="000000">
                      <a:alpha val="43137"/>
                    </a:srgbClr>
                  </a:outerShdw>
                </a:effectLst>
                <a:latin typeface="Calibri"/>
              </a:rPr>
              <a:t> Lei de Crimes Cibernéticos </a:t>
            </a:r>
            <a:r>
              <a:rPr kumimoji="0" lang="pt-PT" sz="1900" i="0" u="none" strike="noStrike" kern="1200" cap="none" spc="0" normalizeH="0" baseline="0" noProof="0" dirty="0">
                <a:ln>
                  <a:noFill/>
                </a:ln>
                <a:solidFill>
                  <a:prstClr val="black"/>
                </a:solidFill>
                <a:effectLst/>
                <a:uLnTx/>
                <a:uFillTx/>
                <a:latin typeface="Calibri"/>
                <a:ea typeface="Times New Roman" panose="02020603050405020304" pitchFamily="18" charset="0"/>
              </a:rPr>
              <a:t>-</a:t>
            </a:r>
            <a:r>
              <a:rPr kumimoji="0" lang="pt-PT" sz="2400" i="0" u="none" strike="noStrike" kern="1200" cap="none" spc="0" normalizeH="0" baseline="0" noProof="0" dirty="0">
                <a:ln>
                  <a:noFill/>
                </a:ln>
                <a:solidFill>
                  <a:prstClr val="black"/>
                </a:solidFill>
                <a:effectLst/>
                <a:uLnTx/>
                <a:uFillTx/>
                <a:latin typeface="Calibri"/>
                <a:ea typeface="Times New Roman" panose="02020603050405020304" pitchFamily="18" charset="0"/>
              </a:rPr>
              <a:t> </a:t>
            </a:r>
            <a:r>
              <a:rPr kumimoji="0" lang="pt-PT" sz="2000" i="0" u="none" strike="noStrike" kern="1200" cap="none" spc="0" normalizeH="0" baseline="0" noProof="0" dirty="0">
                <a:ln>
                  <a:noFill/>
                </a:ln>
                <a:solidFill>
                  <a:prstClr val="black"/>
                </a:solidFill>
                <a:effectLst/>
                <a:uLnTx/>
                <a:uFillTx/>
                <a:latin typeface="Calibri"/>
                <a:ea typeface="Times New Roman" panose="02020603050405020304" pitchFamily="18" charset="0"/>
              </a:rPr>
              <a:t>Aprovada em Setembro a Proposta pelo CM; </a:t>
            </a:r>
            <a:endParaRPr kumimoji="0" lang="pt-PT" sz="1900" i="0" u="none" strike="noStrike" kern="1200" cap="none" spc="0" normalizeH="0" baseline="0" noProof="0" dirty="0">
              <a:ln>
                <a:noFill/>
              </a:ln>
              <a:solidFill>
                <a:prstClr val="black"/>
              </a:solidFill>
              <a:effectLst/>
              <a:uLnTx/>
              <a:uFillTx/>
              <a:latin typeface="Calibri"/>
              <a:ea typeface="Times New Roman" panose="02020603050405020304" pitchFamily="18" charset="0"/>
            </a:endParaRPr>
          </a:p>
          <a:p>
            <a:pPr marL="145186" marR="0" lvl="0" indent="-145186" algn="just" defTabSz="993404" rtl="0" eaLnBrk="0" fontAlgn="base" latinLnBrk="0" hangingPunct="0">
              <a:lnSpc>
                <a:spcPct val="100000"/>
              </a:lnSpc>
              <a:spcBef>
                <a:spcPts val="0"/>
              </a:spcBef>
              <a:spcAft>
                <a:spcPts val="0"/>
              </a:spcAft>
              <a:buClrTx/>
              <a:buSzTx/>
              <a:buFont typeface="Wingdings" pitchFamily="2" charset="2"/>
              <a:buChar char="v"/>
              <a:tabLst/>
              <a:defRPr/>
            </a:pPr>
            <a:r>
              <a:rPr kumimoji="0" lang="pt-PT"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Times New Roman" panose="02020603050405020304" pitchFamily="18" charset="0"/>
              </a:rPr>
              <a:t> Lei de Protecção de Dados Pessoais; </a:t>
            </a:r>
          </a:p>
          <a:p>
            <a:pPr marL="145186" marR="0" lvl="0" indent="-145186" algn="just" defTabSz="993404" rtl="0" eaLnBrk="0" fontAlgn="base" latinLnBrk="0" hangingPunct="0">
              <a:lnSpc>
                <a:spcPct val="100000"/>
              </a:lnSpc>
              <a:spcBef>
                <a:spcPts val="0"/>
              </a:spcBef>
              <a:spcAft>
                <a:spcPts val="0"/>
              </a:spcAft>
              <a:buClrTx/>
              <a:buSzTx/>
              <a:buFont typeface="Wingdings" pitchFamily="2" charset="2"/>
              <a:buChar char="v"/>
              <a:tabLst/>
              <a:defRPr/>
            </a:pPr>
            <a:r>
              <a:rPr kumimoji="0" lang="pt-PT" sz="1800" b="0" i="0" u="none" strike="noStrike" kern="1200" cap="none" spc="0" normalizeH="0" baseline="0" noProof="0" dirty="0">
                <a:ln>
                  <a:noFill/>
                </a:ln>
                <a:solidFill>
                  <a:prstClr val="black"/>
                </a:solidFill>
                <a:effectLst/>
                <a:uLnTx/>
                <a:uFillTx/>
                <a:latin typeface="Calibri"/>
                <a:ea typeface="ＭＳ Ｐゴシック" charset="0"/>
              </a:rPr>
              <a:t> Regulamento de Acesso e Uso do Sistema Centralizado de Correio Electrónico do Governo; </a:t>
            </a:r>
          </a:p>
          <a:p>
            <a:pPr marL="145186" marR="0" lvl="0" indent="-145186" algn="just" defTabSz="993404" rtl="0" eaLnBrk="0" fontAlgn="base" latinLnBrk="0" hangingPunct="0">
              <a:lnSpc>
                <a:spcPct val="100000"/>
              </a:lnSpc>
              <a:spcBef>
                <a:spcPts val="0"/>
              </a:spcBef>
              <a:spcAft>
                <a:spcPts val="0"/>
              </a:spcAft>
              <a:buClrTx/>
              <a:buSzTx/>
              <a:buFont typeface="Wingdings" pitchFamily="2" charset="2"/>
              <a:buChar char="v"/>
              <a:tabLst/>
              <a:defRPr/>
            </a:pPr>
            <a:r>
              <a:rPr kumimoji="0" lang="pt-PT" sz="1800" b="1" i="0" u="none" strike="noStrike" kern="1200" cap="none" spc="0" normalizeH="0" baseline="0" noProof="0" dirty="0">
                <a:ln>
                  <a:noFill/>
                </a:ln>
                <a:solidFill>
                  <a:schemeClr val="accent2">
                    <a:lumMod val="50000"/>
                  </a:schemeClr>
                </a:solidFill>
                <a:effectLst/>
                <a:uLnTx/>
                <a:uFillTx/>
                <a:latin typeface="Calibri"/>
                <a:ea typeface="ＭＳ Ｐゴシック" charset="0"/>
              </a:rPr>
              <a:t> Regulamento de Computação em Nuvem; e</a:t>
            </a:r>
          </a:p>
          <a:p>
            <a:pPr marL="145186" marR="0" lvl="0" indent="-145186" algn="just" defTabSz="993404" rtl="0" eaLnBrk="0" fontAlgn="base" latinLnBrk="0" hangingPunct="0">
              <a:lnSpc>
                <a:spcPct val="100000"/>
              </a:lnSpc>
              <a:spcBef>
                <a:spcPts val="0"/>
              </a:spcBef>
              <a:spcAft>
                <a:spcPts val="0"/>
              </a:spcAft>
              <a:buClrTx/>
              <a:buSzTx/>
              <a:buFont typeface="Wingdings" pitchFamily="2" charset="2"/>
              <a:buChar char="v"/>
              <a:tabLst/>
              <a:defRPr/>
            </a:pPr>
            <a:r>
              <a:rPr kumimoji="0" lang="pt-PT" sz="1800" b="1" i="0" u="none" strike="noStrike" kern="1200" cap="none" spc="0" normalizeH="0" baseline="0" noProof="0" dirty="0">
                <a:ln>
                  <a:noFill/>
                </a:ln>
                <a:solidFill>
                  <a:schemeClr val="accent2">
                    <a:lumMod val="50000"/>
                  </a:schemeClr>
                </a:solidFill>
                <a:effectLst/>
                <a:uLnTx/>
                <a:uFillTx/>
                <a:latin typeface="Calibri"/>
                <a:ea typeface="ＭＳ Ｐゴシック" charset="0"/>
              </a:rPr>
              <a:t> Regulamento de Centros de Dados.</a:t>
            </a:r>
          </a:p>
        </p:txBody>
      </p:sp>
      <p:sp>
        <p:nvSpPr>
          <p:cNvPr id="20" name="Slide Number Placeholder 6">
            <a:extLst>
              <a:ext uri="{FF2B5EF4-FFF2-40B4-BE49-F238E27FC236}">
                <a16:creationId xmlns:a16="http://schemas.microsoft.com/office/drawing/2014/main" xmlns="" id="{984D5339-048F-BE44-96E7-38C6D2569A6F}"/>
              </a:ext>
            </a:extLst>
          </p:cNvPr>
          <p:cNvSpPr txBox="1">
            <a:spLocks/>
          </p:cNvSpPr>
          <p:nvPr/>
        </p:nvSpPr>
        <p:spPr>
          <a:xfrm>
            <a:off x="7551548" y="5592058"/>
            <a:ext cx="1353579" cy="225636"/>
          </a:xfrm>
          <a:prstGeom prst="rect">
            <a:avLst/>
          </a:prstGeom>
        </p:spPr>
        <p:txBody>
          <a:bodyPr vert="horz" lIns="58892" tIns="29446" rIns="58892" bIns="29446" rtlCol="0" anchor="ctr"/>
          <a:lstStyle>
            <a:defPPr>
              <a:defRPr lang="pt-BR"/>
            </a:defPPr>
            <a:lvl1pPr marL="0" algn="r" defTabSz="993404" rtl="0" eaLnBrk="1" latinLnBrk="0" hangingPunct="1">
              <a:defRPr sz="1266" kern="1200">
                <a:solidFill>
                  <a:schemeClr val="bg1"/>
                </a:solidFill>
                <a:latin typeface="+mn-lt"/>
                <a:ea typeface="+mn-ea"/>
                <a:cs typeface="+mn-cs"/>
              </a:defRPr>
            </a:lvl1pPr>
            <a:lvl2pPr marL="496702" algn="l" defTabSz="993404" rtl="0" eaLnBrk="1" latinLnBrk="0" hangingPunct="1">
              <a:defRPr sz="2000" kern="1200">
                <a:solidFill>
                  <a:schemeClr val="tx1"/>
                </a:solidFill>
                <a:latin typeface="+mn-lt"/>
                <a:ea typeface="+mn-ea"/>
                <a:cs typeface="+mn-cs"/>
              </a:defRPr>
            </a:lvl2pPr>
            <a:lvl3pPr marL="993404" algn="l" defTabSz="993404" rtl="0" eaLnBrk="1" latinLnBrk="0" hangingPunct="1">
              <a:defRPr sz="2000" kern="1200">
                <a:solidFill>
                  <a:schemeClr val="tx1"/>
                </a:solidFill>
                <a:latin typeface="+mn-lt"/>
                <a:ea typeface="+mn-ea"/>
                <a:cs typeface="+mn-cs"/>
              </a:defRPr>
            </a:lvl3pPr>
            <a:lvl4pPr marL="1490106" algn="l" defTabSz="993404" rtl="0" eaLnBrk="1" latinLnBrk="0" hangingPunct="1">
              <a:defRPr sz="2000" kern="1200">
                <a:solidFill>
                  <a:schemeClr val="tx1"/>
                </a:solidFill>
                <a:latin typeface="+mn-lt"/>
                <a:ea typeface="+mn-ea"/>
                <a:cs typeface="+mn-cs"/>
              </a:defRPr>
            </a:lvl4pPr>
            <a:lvl5pPr marL="1986808" algn="l" defTabSz="993404" rtl="0" eaLnBrk="1" latinLnBrk="0" hangingPunct="1">
              <a:defRPr sz="2000" kern="1200">
                <a:solidFill>
                  <a:schemeClr val="tx1"/>
                </a:solidFill>
                <a:latin typeface="+mn-lt"/>
                <a:ea typeface="+mn-ea"/>
                <a:cs typeface="+mn-cs"/>
              </a:defRPr>
            </a:lvl5pPr>
            <a:lvl6pPr marL="2483510" algn="l" defTabSz="993404" rtl="0" eaLnBrk="1" latinLnBrk="0" hangingPunct="1">
              <a:defRPr sz="2000" kern="1200">
                <a:solidFill>
                  <a:schemeClr val="tx1"/>
                </a:solidFill>
                <a:latin typeface="+mn-lt"/>
                <a:ea typeface="+mn-ea"/>
                <a:cs typeface="+mn-cs"/>
              </a:defRPr>
            </a:lvl6pPr>
            <a:lvl7pPr marL="2980212" algn="l" defTabSz="993404" rtl="0" eaLnBrk="1" latinLnBrk="0" hangingPunct="1">
              <a:defRPr sz="2000" kern="1200">
                <a:solidFill>
                  <a:schemeClr val="tx1"/>
                </a:solidFill>
                <a:latin typeface="+mn-lt"/>
                <a:ea typeface="+mn-ea"/>
                <a:cs typeface="+mn-cs"/>
              </a:defRPr>
            </a:lvl7pPr>
            <a:lvl8pPr marL="3476915" algn="l" defTabSz="993404" rtl="0" eaLnBrk="1" latinLnBrk="0" hangingPunct="1">
              <a:defRPr sz="2000" kern="1200">
                <a:solidFill>
                  <a:schemeClr val="tx1"/>
                </a:solidFill>
                <a:latin typeface="+mn-lt"/>
                <a:ea typeface="+mn-ea"/>
                <a:cs typeface="+mn-cs"/>
              </a:defRPr>
            </a:lvl8pPr>
            <a:lvl9pPr marL="3973617" algn="l" defTabSz="993404" rtl="0" eaLnBrk="1" latinLnBrk="0" hangingPunct="1">
              <a:defRPr sz="2000" kern="1200">
                <a:solidFill>
                  <a:schemeClr val="tx1"/>
                </a:solidFill>
                <a:latin typeface="+mn-lt"/>
                <a:ea typeface="+mn-ea"/>
                <a:cs typeface="+mn-cs"/>
              </a:defRPr>
            </a:lvl9pPr>
          </a:lstStyle>
          <a:p>
            <a:pPr marL="0" marR="0" lvl="0" indent="0" algn="r" defTabSz="993404" rtl="0" eaLnBrk="1" fontAlgn="auto" latinLnBrk="0" hangingPunct="1">
              <a:lnSpc>
                <a:spcPct val="100000"/>
              </a:lnSpc>
              <a:spcBef>
                <a:spcPts val="0"/>
              </a:spcBef>
              <a:spcAft>
                <a:spcPts val="0"/>
              </a:spcAft>
              <a:buClrTx/>
              <a:buSzTx/>
              <a:buFontTx/>
              <a:buNone/>
              <a:tabLst/>
              <a:defRPr/>
            </a:pPr>
            <a:fld id="{0BE1B51E-C877-4DF7-B2EF-3FEF641759EF}" type="slidenum">
              <a:rPr kumimoji="0" lang="pt-BR" sz="751" b="0" i="0" u="none" strike="noStrike" kern="1200" cap="none" spc="0" normalizeH="0" baseline="0" noProof="0">
                <a:ln>
                  <a:noFill/>
                </a:ln>
                <a:solidFill>
                  <a:prstClr val="white"/>
                </a:solidFill>
                <a:effectLst/>
                <a:uLnTx/>
                <a:uFillTx/>
                <a:latin typeface="Calibri"/>
                <a:ea typeface="+mn-ea"/>
                <a:cs typeface="+mn-cs"/>
              </a:rPr>
              <a:pPr marL="0" marR="0" lvl="0" indent="0" algn="r" defTabSz="993404" rtl="0" eaLnBrk="1" fontAlgn="auto" latinLnBrk="0" hangingPunct="1">
                <a:lnSpc>
                  <a:spcPct val="100000"/>
                </a:lnSpc>
                <a:spcBef>
                  <a:spcPts val="0"/>
                </a:spcBef>
                <a:spcAft>
                  <a:spcPts val="0"/>
                </a:spcAft>
                <a:buClrTx/>
                <a:buSzTx/>
                <a:buFontTx/>
                <a:buNone/>
                <a:tabLst/>
                <a:defRPr/>
              </a:pPr>
              <a:t>5</a:t>
            </a:fld>
            <a:endParaRPr kumimoji="0" lang="pt-BR" sz="751"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xmlns="" id="{12101AD0-10F8-1747-8276-2CA91C6CEF06}"/>
              </a:ext>
            </a:extLst>
          </p:cNvPr>
          <p:cNvSpPr txBox="1"/>
          <p:nvPr/>
        </p:nvSpPr>
        <p:spPr>
          <a:xfrm>
            <a:off x="193368" y="3766258"/>
            <a:ext cx="9660157" cy="369332"/>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81310" marR="0" lvl="0" indent="-181310" algn="l" defTabSz="993404"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pt-PT" sz="1800" b="0" i="0" u="none" strike="noStrike" kern="1200" cap="none" spc="0" normalizeH="0" baseline="0" noProof="0" dirty="0">
                <a:ln>
                  <a:noFill/>
                </a:ln>
                <a:solidFill>
                  <a:srgbClr val="F0AD00">
                    <a:lumMod val="75000"/>
                  </a:srgbClr>
                </a:solidFill>
                <a:effectLst/>
                <a:uLnTx/>
                <a:uFillTx/>
                <a:latin typeface="Calibri"/>
                <a:ea typeface="+mn-ea"/>
                <a:cs typeface="+mn-cs"/>
              </a:rPr>
              <a:t>Regulamento do Quadro de Interoperabilidade de Governo Electrónico.</a:t>
            </a:r>
            <a:endParaRPr kumimoji="0" lang="pt-PT" sz="1800" b="0" i="0" u="none" strike="noStrike" kern="1200" cap="none" spc="0" normalizeH="0" baseline="0" noProof="0" dirty="0">
              <a:ln>
                <a:noFill/>
              </a:ln>
              <a:solidFill>
                <a:srgbClr val="F0AD00">
                  <a:lumMod val="75000"/>
                </a:srgbClr>
              </a:solidFill>
              <a:effectLst/>
              <a:uLnTx/>
              <a:uFillTx/>
              <a:latin typeface="Calibri"/>
              <a:ea typeface="Times New Roman" panose="02020603050405020304" pitchFamily="18" charset="0"/>
              <a:cs typeface="+mn-cs"/>
            </a:endParaRPr>
          </a:p>
        </p:txBody>
      </p:sp>
      <p:sp>
        <p:nvSpPr>
          <p:cNvPr id="16" name="Title 1">
            <a:extLst>
              <a:ext uri="{FF2B5EF4-FFF2-40B4-BE49-F238E27FC236}">
                <a16:creationId xmlns:a16="http://schemas.microsoft.com/office/drawing/2014/main" xmlns="" id="{9AFBDC7C-4DCD-F0BB-B0B3-0E2B853710B7}"/>
              </a:ext>
            </a:extLst>
          </p:cNvPr>
          <p:cNvSpPr txBox="1">
            <a:spLocks/>
          </p:cNvSpPr>
          <p:nvPr/>
        </p:nvSpPr>
        <p:spPr>
          <a:xfrm>
            <a:off x="207976" y="835516"/>
            <a:ext cx="9611482" cy="562582"/>
          </a:xfrm>
          <a:prstGeom prst="rect">
            <a:avLst/>
          </a:prstGeom>
          <a:ln>
            <a:solidFill>
              <a:schemeClr val="bg1"/>
            </a:solidFill>
          </a:ln>
        </p:spPr>
        <p:txBody>
          <a:bodyPr/>
          <a:lstStyle>
            <a:defPPr>
              <a:defRPr lang="pt-BR"/>
            </a:defPPr>
            <a:lvl1pPr>
              <a:spcBef>
                <a:spcPct val="0"/>
              </a:spcBef>
              <a:buNone/>
              <a:defRPr sz="2338" b="1">
                <a:solidFill>
                  <a:srgbClr val="9A3130"/>
                </a:solidFill>
                <a:effectLst>
                  <a:outerShdw blurRad="38100" dist="38100" dir="2700000" algn="tl">
                    <a:srgbClr val="FFFFFF"/>
                  </a:outerShdw>
                </a:effectLst>
                <a:latin typeface="+mj-lt"/>
                <a:ea typeface="+mj-ea"/>
                <a:cs typeface="Calibri"/>
              </a:defRPr>
            </a:lvl1pPr>
          </a:lstStyle>
          <a:p>
            <a:pPr marL="343500" marR="0" lvl="0" indent="-343500" algn="l" defTabSz="589032" rtl="0" eaLnBrk="1" fontAlgn="auto" latinLnBrk="0" hangingPunct="1">
              <a:lnSpc>
                <a:spcPct val="100000"/>
              </a:lnSpc>
              <a:spcBef>
                <a:spcPct val="0"/>
              </a:spcBef>
              <a:spcAft>
                <a:spcPts val="0"/>
              </a:spcAft>
              <a:buClrTx/>
              <a:buSzTx/>
              <a:buFontTx/>
              <a:buNone/>
              <a:tabLst/>
              <a:defRPr/>
            </a:pPr>
            <a:r>
              <a:rPr lang="pt-PT" sz="1800" dirty="0">
                <a:solidFill>
                  <a:prstClr val="black"/>
                </a:solidFill>
                <a:latin typeface="Calibri"/>
              </a:rPr>
              <a:t>3</a:t>
            </a:r>
            <a:r>
              <a:rPr kumimoji="0" lang="pt-PT" sz="1800" b="1" i="0" u="none" strike="noStrike" kern="1200" cap="none" spc="0" normalizeH="0" baseline="0" noProof="0" dirty="0" smtClean="0">
                <a:ln>
                  <a:noFill/>
                </a:ln>
                <a:solidFill>
                  <a:prstClr val="black"/>
                </a:solidFill>
                <a:effectLst>
                  <a:outerShdw blurRad="38100" dist="38100" dir="2700000" algn="tl">
                    <a:srgbClr val="FFFFFF"/>
                  </a:outerShdw>
                </a:effectLst>
                <a:uLnTx/>
                <a:uFillTx/>
                <a:latin typeface="Calibri"/>
                <a:ea typeface="+mj-ea"/>
                <a:cs typeface="Calibri"/>
              </a:rPr>
              <a:t>.2</a:t>
            </a:r>
            <a:r>
              <a:rPr kumimoji="0" lang="pt-PT" sz="1800" b="1" i="0" u="none" strike="noStrike" kern="1200" cap="none" spc="0" normalizeH="0" baseline="0" noProof="0" dirty="0">
                <a:ln>
                  <a:noFill/>
                </a:ln>
                <a:solidFill>
                  <a:prstClr val="black"/>
                </a:solidFill>
                <a:effectLst>
                  <a:outerShdw blurRad="38100" dist="38100" dir="2700000" algn="tl">
                    <a:srgbClr val="FFFFFF"/>
                  </a:outerShdw>
                </a:effectLst>
                <a:uLnTx/>
                <a:uFillTx/>
                <a:latin typeface="Calibri"/>
                <a:ea typeface="+mj-ea"/>
                <a:cs typeface="Calibri"/>
              </a:rPr>
              <a:t>. Leis e Regulamentos: em </a:t>
            </a:r>
            <a:r>
              <a:rPr lang="pt-PT" sz="1800" dirty="0">
                <a:solidFill>
                  <a:prstClr val="black"/>
                </a:solidFill>
                <a:latin typeface="Calibri"/>
              </a:rPr>
              <a:t>e</a:t>
            </a:r>
            <a:r>
              <a:rPr kumimoji="0" lang="pt-PT" sz="1800" b="1" i="0" u="none" strike="noStrike" kern="1200" cap="none" spc="0" normalizeH="0" baseline="0" noProof="0" dirty="0">
                <a:ln>
                  <a:noFill/>
                </a:ln>
                <a:solidFill>
                  <a:prstClr val="black"/>
                </a:solidFill>
                <a:effectLst>
                  <a:outerShdw blurRad="38100" dist="38100" dir="2700000" algn="tl">
                    <a:srgbClr val="FFFFFF"/>
                  </a:outerShdw>
                </a:effectLst>
                <a:uLnTx/>
                <a:uFillTx/>
                <a:latin typeface="Calibri"/>
                <a:ea typeface="+mj-ea"/>
                <a:cs typeface="Calibri"/>
              </a:rPr>
              <a:t>laboração,</a:t>
            </a:r>
            <a:r>
              <a:rPr kumimoji="0" lang="pt-PT" sz="1800" b="1" i="0" u="none" strike="noStrike" kern="1200" cap="none" spc="0" normalizeH="0" baseline="0" noProof="0" dirty="0">
                <a:ln>
                  <a:noFill/>
                </a:ln>
                <a:solidFill>
                  <a:srgbClr val="9A3130"/>
                </a:solidFill>
                <a:effectLst>
                  <a:outerShdw blurRad="38100" dist="38100" dir="2700000" algn="tl">
                    <a:srgbClr val="FFFFFF"/>
                  </a:outerShdw>
                </a:effectLst>
                <a:uLnTx/>
                <a:uFillTx/>
                <a:latin typeface="Calibri"/>
                <a:ea typeface="+mj-ea"/>
                <a:cs typeface="Calibri"/>
              </a:rPr>
              <a:t> </a:t>
            </a:r>
            <a:r>
              <a:rPr lang="pt-PT" sz="1800" dirty="0">
                <a:solidFill>
                  <a:srgbClr val="F0AD00">
                    <a:lumMod val="75000"/>
                  </a:srgbClr>
                </a:solidFill>
                <a:latin typeface="Calibri"/>
              </a:rPr>
              <a:t>r</a:t>
            </a:r>
            <a:r>
              <a:rPr kumimoji="0" lang="pt-PT" sz="1800" b="1" i="0" u="none" strike="noStrike" kern="1200" cap="none" spc="0" normalizeH="0" baseline="0" noProof="0" dirty="0" err="1">
                <a:ln>
                  <a:noFill/>
                </a:ln>
                <a:solidFill>
                  <a:srgbClr val="F0AD00">
                    <a:lumMod val="75000"/>
                  </a:srgbClr>
                </a:solidFill>
                <a:effectLst>
                  <a:outerShdw blurRad="38100" dist="38100" dir="2700000" algn="tl">
                    <a:srgbClr val="FFFFFF"/>
                  </a:outerShdw>
                </a:effectLst>
                <a:uLnTx/>
                <a:uFillTx/>
                <a:latin typeface="Calibri"/>
                <a:ea typeface="+mj-ea"/>
                <a:cs typeface="Calibri"/>
              </a:rPr>
              <a:t>evisão</a:t>
            </a:r>
            <a:r>
              <a:rPr lang="pt-PT" sz="1800" dirty="0">
                <a:solidFill>
                  <a:srgbClr val="F0AD00">
                    <a:lumMod val="75000"/>
                  </a:srgbClr>
                </a:solidFill>
                <a:latin typeface="Calibri"/>
              </a:rPr>
              <a:t> e </a:t>
            </a:r>
            <a:r>
              <a:rPr lang="pt-PT" sz="1800" dirty="0">
                <a:solidFill>
                  <a:srgbClr val="990000"/>
                </a:solidFill>
                <a:latin typeface="Calibri"/>
              </a:rPr>
              <a:t>p</a:t>
            </a:r>
            <a:r>
              <a:rPr kumimoji="0" lang="pt-PT" sz="1800" b="1" i="0" u="none" strike="noStrike" kern="1200" cap="none" spc="0" normalizeH="0" baseline="0" noProof="0" dirty="0" err="1">
                <a:ln>
                  <a:noFill/>
                </a:ln>
                <a:solidFill>
                  <a:srgbClr val="990000"/>
                </a:solidFill>
                <a:effectLst>
                  <a:outerShdw blurRad="38100" dist="38100" dir="2700000" algn="tl">
                    <a:srgbClr val="FFFFFF"/>
                  </a:outerShdw>
                </a:effectLst>
                <a:uLnTx/>
                <a:uFillTx/>
                <a:latin typeface="Calibri"/>
                <a:ea typeface="+mj-ea"/>
                <a:cs typeface="Calibri"/>
              </a:rPr>
              <a:t>lanificados</a:t>
            </a:r>
            <a:r>
              <a:rPr kumimoji="0" lang="pt-PT" sz="1800" b="1" i="0" u="none" strike="noStrike" kern="1200" cap="none" spc="0" normalizeH="0" baseline="0" noProof="0" dirty="0">
                <a:ln>
                  <a:noFill/>
                </a:ln>
                <a:solidFill>
                  <a:srgbClr val="9A3130"/>
                </a:solidFill>
                <a:effectLst>
                  <a:outerShdw blurRad="38100" dist="38100" dir="2700000" algn="tl">
                    <a:srgbClr val="FFFFFF"/>
                  </a:outerShdw>
                </a:effectLst>
                <a:uLnTx/>
                <a:uFillTx/>
                <a:latin typeface="Calibri"/>
                <a:ea typeface="+mj-ea"/>
                <a:cs typeface="Calibri"/>
              </a:rPr>
              <a:t> </a:t>
            </a:r>
          </a:p>
        </p:txBody>
      </p:sp>
      <p:pic>
        <p:nvPicPr>
          <p:cNvPr id="12" name="Picture 11">
            <a:extLst>
              <a:ext uri="{FF2B5EF4-FFF2-40B4-BE49-F238E27FC236}">
                <a16:creationId xmlns:a16="http://schemas.microsoft.com/office/drawing/2014/main" xmlns="" id="{E336D189-3CAD-D049-BE0C-8F05A823ED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1228"/>
          <a:stretch/>
        </p:blipFill>
        <p:spPr>
          <a:xfrm>
            <a:off x="193368" y="1497020"/>
            <a:ext cx="1857682" cy="22093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5" name="Slide Number Placeholder 1">
            <a:extLst>
              <a:ext uri="{FF2B5EF4-FFF2-40B4-BE49-F238E27FC236}">
                <a16:creationId xmlns:a16="http://schemas.microsoft.com/office/drawing/2014/main" xmlns="" id="{5D454021-9EE4-0A47-9F0D-F30A364AC4D5}"/>
              </a:ext>
            </a:extLst>
          </p:cNvPr>
          <p:cNvSpPr txBox="1">
            <a:spLocks/>
          </p:cNvSpPr>
          <p:nvPr/>
        </p:nvSpPr>
        <p:spPr>
          <a:xfrm>
            <a:off x="8192229" y="6133669"/>
            <a:ext cx="1804771" cy="300848"/>
          </a:xfrm>
          <a:prstGeom prst="rect">
            <a:avLst/>
          </a:prstGeom>
        </p:spPr>
        <p:txBody>
          <a:bodyPr vert="horz" lIns="81852" tIns="40926" rIns="81852" bIns="40926" rtlCol="0" anchor="ctr"/>
          <a:lstStyle>
            <a:defPPr>
              <a:defRPr lang="pt-PT"/>
            </a:defPPr>
            <a:lvl1pPr marL="0" algn="r" defTabSz="914400" rtl="0" eaLnBrk="1" latinLnBrk="0" hangingPunct="1">
              <a:defRPr sz="1215"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764949" rtl="0" eaLnBrk="1" fontAlgn="auto" latinLnBrk="0" hangingPunct="1">
              <a:lnSpc>
                <a:spcPct val="100000"/>
              </a:lnSpc>
              <a:spcBef>
                <a:spcPts val="0"/>
              </a:spcBef>
              <a:spcAft>
                <a:spcPts val="0"/>
              </a:spcAft>
              <a:buClrTx/>
              <a:buSzTx/>
              <a:buFontTx/>
              <a:buNone/>
              <a:tabLst/>
              <a:defRPr/>
            </a:pPr>
            <a:fld id="{0BE1B51E-C877-4DF7-B2EF-3FEF641759EF}" type="slidenum">
              <a:rPr kumimoji="0" lang="pt-BR" sz="1001" b="0" i="0" u="none" strike="noStrike" kern="1200" cap="none" spc="0" normalizeH="0" baseline="0" noProof="0">
                <a:ln>
                  <a:noFill/>
                </a:ln>
                <a:solidFill>
                  <a:prstClr val="white"/>
                </a:solidFill>
                <a:effectLst/>
                <a:uLnTx/>
                <a:uFillTx/>
                <a:latin typeface="Calibri"/>
                <a:ea typeface="+mn-ea"/>
                <a:cs typeface="+mn-cs"/>
              </a:rPr>
              <a:pPr marL="0" marR="0" lvl="0" indent="0" algn="r" defTabSz="764949" rtl="0" eaLnBrk="1" fontAlgn="auto" latinLnBrk="0" hangingPunct="1">
                <a:lnSpc>
                  <a:spcPct val="100000"/>
                </a:lnSpc>
                <a:spcBef>
                  <a:spcPts val="0"/>
                </a:spcBef>
                <a:spcAft>
                  <a:spcPts val="0"/>
                </a:spcAft>
                <a:buClrTx/>
                <a:buSzTx/>
                <a:buFontTx/>
                <a:buNone/>
                <a:tabLst/>
                <a:defRPr/>
              </a:pPr>
              <a:t>5</a:t>
            </a:fld>
            <a:endParaRPr kumimoji="0" lang="pt-BR" sz="1001"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xmlns="" id="{D0023F81-05F8-0C4D-A436-D7FA710BBEDD}"/>
              </a:ext>
            </a:extLst>
          </p:cNvPr>
          <p:cNvSpPr txBox="1"/>
          <p:nvPr/>
        </p:nvSpPr>
        <p:spPr>
          <a:xfrm>
            <a:off x="195594" y="4195512"/>
            <a:ext cx="9660157" cy="1754326"/>
          </a:xfrm>
          <a:prstGeom prst="rect">
            <a:avLst/>
          </a:prstGeom>
          <a:ln>
            <a:solidFill>
              <a:srgbClr val="92D05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111797" marR="0" lvl="0" indent="-111797" algn="just" defTabSz="993404" rtl="0" eaLnBrk="1" fontAlgn="auto" latinLnBrk="0" hangingPunct="1">
              <a:lnSpc>
                <a:spcPct val="100000"/>
              </a:lnSpc>
              <a:spcBef>
                <a:spcPts val="0"/>
              </a:spcBef>
              <a:spcAft>
                <a:spcPts val="0"/>
              </a:spcAft>
              <a:buClrTx/>
              <a:buSzTx/>
              <a:buFont typeface="Wingdings" pitchFamily="2" charset="2"/>
              <a:buChar char="v"/>
              <a:tabLst/>
              <a:defRPr/>
            </a:pPr>
            <a:r>
              <a:rPr kumimoji="0" lang="pt-PT" sz="1800" b="0" i="0" u="none" strike="noStrike" kern="1200" cap="none" spc="0" normalizeH="0" baseline="0" noProof="0" dirty="0">
                <a:ln>
                  <a:noFill/>
                </a:ln>
                <a:solidFill>
                  <a:srgbClr val="00B050"/>
                </a:solidFill>
                <a:effectLst/>
                <a:uLnTx/>
                <a:uFillTx/>
                <a:latin typeface="Calibri"/>
                <a:ea typeface="+mn-ea"/>
                <a:cs typeface="+mn-cs"/>
              </a:rPr>
              <a:t>Política e Estratégia Nacional de Governação de Dados;</a:t>
            </a:r>
          </a:p>
          <a:p>
            <a:pPr marL="111797" marR="0" lvl="0" indent="-111797" algn="just" defTabSz="993404" rtl="0" eaLnBrk="1" fontAlgn="auto" latinLnBrk="0" hangingPunct="1">
              <a:lnSpc>
                <a:spcPct val="100000"/>
              </a:lnSpc>
              <a:spcBef>
                <a:spcPts val="0"/>
              </a:spcBef>
              <a:spcAft>
                <a:spcPts val="0"/>
              </a:spcAft>
              <a:buClrTx/>
              <a:buSzTx/>
              <a:buFont typeface="Wingdings" pitchFamily="2" charset="2"/>
              <a:buChar char="v"/>
              <a:tabLst/>
              <a:defRPr/>
            </a:pPr>
            <a:r>
              <a:rPr kumimoji="0" lang="pt-PT" sz="1800" b="0" i="0" u="none" strike="noStrike" kern="1200" cap="none" spc="0" normalizeH="0" baseline="0" noProof="0" dirty="0">
                <a:ln>
                  <a:noFill/>
                </a:ln>
                <a:solidFill>
                  <a:srgbClr val="00B050"/>
                </a:solidFill>
                <a:effectLst/>
                <a:uLnTx/>
                <a:uFillTx/>
                <a:latin typeface="Calibri"/>
                <a:ea typeface="+mn-ea"/>
                <a:cs typeface="+mn-cs"/>
              </a:rPr>
              <a:t>Estratégia Nacional de Transformação Digital;</a:t>
            </a:r>
          </a:p>
          <a:p>
            <a:pPr marL="111797" marR="0" lvl="0" indent="-111797" algn="just" defTabSz="993404" rtl="0" eaLnBrk="1" fontAlgn="auto" latinLnBrk="0" hangingPunct="1">
              <a:lnSpc>
                <a:spcPct val="100000"/>
              </a:lnSpc>
              <a:spcBef>
                <a:spcPts val="0"/>
              </a:spcBef>
              <a:spcAft>
                <a:spcPts val="0"/>
              </a:spcAft>
              <a:buClrTx/>
              <a:buSzTx/>
              <a:buFont typeface="Wingdings" pitchFamily="2" charset="2"/>
              <a:buChar char="v"/>
              <a:tabLst/>
              <a:defRPr/>
            </a:pPr>
            <a:r>
              <a:rPr kumimoji="0" lang="pt-PT" sz="1900" i="0" u="none" strike="noStrike" kern="1200" cap="none" spc="0" normalizeH="0" baseline="0" noProof="0" dirty="0">
                <a:ln>
                  <a:noFill/>
                </a:ln>
                <a:solidFill>
                  <a:srgbClr val="00B050"/>
                </a:solidFill>
                <a:effectLst/>
                <a:uLnTx/>
                <a:uFillTx/>
                <a:latin typeface="Calibri"/>
                <a:ea typeface="+mn-ea"/>
                <a:cs typeface="+mn-cs"/>
              </a:rPr>
              <a:t>Estratégia Nacional de Inteligência Artificial; </a:t>
            </a:r>
          </a:p>
          <a:p>
            <a:pPr marL="111797" marR="0" lvl="0" indent="-111797" algn="just" defTabSz="993404" rtl="0" eaLnBrk="1" fontAlgn="auto" latinLnBrk="0" hangingPunct="1">
              <a:lnSpc>
                <a:spcPct val="100000"/>
              </a:lnSpc>
              <a:spcBef>
                <a:spcPts val="0"/>
              </a:spcBef>
              <a:spcAft>
                <a:spcPts val="0"/>
              </a:spcAft>
              <a:buClrTx/>
              <a:buSzTx/>
              <a:buFont typeface="Wingdings" pitchFamily="2" charset="2"/>
              <a:buChar char="v"/>
              <a:tabLst/>
              <a:defRPr/>
            </a:pPr>
            <a:r>
              <a:rPr kumimoji="0" lang="pt-PT" sz="1800" b="0" i="0" u="none" strike="noStrike" kern="1200" cap="none" spc="0" normalizeH="0" baseline="0" noProof="0" dirty="0">
                <a:ln>
                  <a:noFill/>
                </a:ln>
                <a:solidFill>
                  <a:srgbClr val="00B050"/>
                </a:solidFill>
                <a:effectLst/>
                <a:uLnTx/>
                <a:uFillTx/>
                <a:latin typeface="Calibri"/>
                <a:ea typeface="+mn-ea"/>
                <a:cs typeface="+mn-cs"/>
              </a:rPr>
              <a:t>Estratégia Nacional de Governo Digital;</a:t>
            </a:r>
          </a:p>
          <a:p>
            <a:pPr marL="111797" marR="0" lvl="0" indent="-111797" algn="just" defTabSz="993404" rtl="0" eaLnBrk="1" fontAlgn="auto" latinLnBrk="0" hangingPunct="1">
              <a:lnSpc>
                <a:spcPct val="100000"/>
              </a:lnSpc>
              <a:spcBef>
                <a:spcPts val="0"/>
              </a:spcBef>
              <a:spcAft>
                <a:spcPts val="0"/>
              </a:spcAft>
              <a:buClrTx/>
              <a:buSzTx/>
              <a:buFont typeface="Wingdings" pitchFamily="2" charset="2"/>
              <a:buChar char="v"/>
              <a:tabLst/>
              <a:defRPr/>
            </a:pPr>
            <a:r>
              <a:rPr kumimoji="0" lang="pt-PT" sz="1800" b="0" i="0" u="none" strike="noStrike" kern="1200" cap="none" spc="0" normalizeH="0" baseline="0" noProof="0" dirty="0">
                <a:ln>
                  <a:noFill/>
                </a:ln>
                <a:solidFill>
                  <a:srgbClr val="00B050"/>
                </a:solidFill>
                <a:effectLst/>
                <a:uLnTx/>
                <a:uFillTx/>
                <a:latin typeface="Calibri"/>
                <a:ea typeface="+mn-ea"/>
                <a:cs typeface="+mn-cs"/>
              </a:rPr>
              <a:t>Regulamento de Padrões de Desenvolvimento de Sistemas para a Administração Pública; e</a:t>
            </a:r>
          </a:p>
          <a:p>
            <a:pPr marL="111797" marR="0" lvl="0" indent="-111797" algn="just" defTabSz="993404" rtl="0" eaLnBrk="1" fontAlgn="auto" latinLnBrk="0" hangingPunct="1">
              <a:lnSpc>
                <a:spcPct val="100000"/>
              </a:lnSpc>
              <a:spcBef>
                <a:spcPts val="0"/>
              </a:spcBef>
              <a:spcAft>
                <a:spcPts val="0"/>
              </a:spcAft>
              <a:buClrTx/>
              <a:buSzTx/>
              <a:buFont typeface="Wingdings" pitchFamily="2" charset="2"/>
              <a:buChar char="v"/>
              <a:tabLst/>
              <a:defRPr/>
            </a:pPr>
            <a:r>
              <a:rPr kumimoji="0" lang="pt-PT" sz="1800" b="0" i="0" u="none" strike="noStrike" kern="1200" cap="none" spc="0" normalizeH="0" baseline="0" noProof="0" dirty="0">
                <a:ln>
                  <a:noFill/>
                </a:ln>
                <a:solidFill>
                  <a:srgbClr val="00B050"/>
                </a:solidFill>
                <a:effectLst/>
                <a:uLnTx/>
                <a:uFillTx/>
                <a:latin typeface="Calibri"/>
                <a:ea typeface="+mn-ea"/>
                <a:cs typeface="+mn-cs"/>
              </a:rPr>
              <a:t>Regulamento do Comércio Electrónico.</a:t>
            </a:r>
          </a:p>
        </p:txBody>
      </p:sp>
      <p:sp>
        <p:nvSpPr>
          <p:cNvPr id="22" name="TextBox 21">
            <a:extLst>
              <a:ext uri="{FF2B5EF4-FFF2-40B4-BE49-F238E27FC236}">
                <a16:creationId xmlns:a16="http://schemas.microsoft.com/office/drawing/2014/main" xmlns="" id="{6832E035-6385-0A45-AEC5-9BAF039CE761}"/>
              </a:ext>
            </a:extLst>
          </p:cNvPr>
          <p:cNvSpPr txBox="1"/>
          <p:nvPr/>
        </p:nvSpPr>
        <p:spPr>
          <a:xfrm>
            <a:off x="211211" y="5992743"/>
            <a:ext cx="9660157" cy="877163"/>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09034" marR="0" lvl="0" indent="-209034" algn="l" defTabSz="993404" rtl="0" eaLnBrk="1" fontAlgn="auto" latinLnBrk="0" hangingPunct="1">
              <a:lnSpc>
                <a:spcPct val="100000"/>
              </a:lnSpc>
              <a:spcBef>
                <a:spcPts val="0"/>
              </a:spcBef>
              <a:spcAft>
                <a:spcPts val="0"/>
              </a:spcAft>
              <a:buClrTx/>
              <a:buSzTx/>
              <a:buFont typeface="Arial"/>
              <a:buChar char="•"/>
              <a:tabLst/>
              <a:defRPr/>
            </a:pPr>
            <a:r>
              <a:rPr kumimoji="0" lang="pt-BR" sz="1700" b="0" i="0" u="none" strike="noStrike" kern="1200" cap="none" spc="0" normalizeH="0" baseline="0" noProof="0" dirty="0">
                <a:ln>
                  <a:noFill/>
                </a:ln>
                <a:solidFill>
                  <a:schemeClr val="accent5">
                    <a:lumMod val="50000"/>
                  </a:schemeClr>
                </a:solidFill>
                <a:effectLst>
                  <a:outerShdw blurRad="38100" dist="38100" dir="2700000" algn="tl">
                    <a:srgbClr val="FFFFFF"/>
                  </a:outerShdw>
                </a:effectLst>
                <a:uLnTx/>
                <a:uFillTx/>
                <a:latin typeface="Calibri"/>
                <a:ea typeface="+mn-ea"/>
                <a:cs typeface="Calibri"/>
              </a:rPr>
              <a:t>Lei de Defesa dos Direitos Autorais </a:t>
            </a:r>
            <a:r>
              <a:rPr kumimoji="0" lang="pt-BR" sz="1700" b="0" i="1" u="none" strike="noStrike" kern="1200" cap="none" spc="0" normalizeH="0" baseline="0" noProof="0" dirty="0">
                <a:ln>
                  <a:noFill/>
                </a:ln>
                <a:solidFill>
                  <a:schemeClr val="accent5">
                    <a:lumMod val="50000"/>
                  </a:schemeClr>
                </a:solidFill>
                <a:effectLst>
                  <a:outerShdw blurRad="38100" dist="38100" dir="2700000" algn="tl">
                    <a:srgbClr val="FFFFFF"/>
                  </a:outerShdw>
                </a:effectLst>
                <a:uLnTx/>
                <a:uFillTx/>
                <a:latin typeface="Calibri"/>
                <a:ea typeface="+mn-ea"/>
                <a:cs typeface="Calibri"/>
              </a:rPr>
              <a:t>Online</a:t>
            </a:r>
            <a:r>
              <a:rPr kumimoji="0" lang="pt-BR" sz="1700" b="0" i="0" u="none" strike="noStrike" kern="1200" cap="none" spc="0" normalizeH="0" baseline="0" noProof="0" dirty="0">
                <a:ln>
                  <a:noFill/>
                </a:ln>
                <a:solidFill>
                  <a:schemeClr val="accent5">
                    <a:lumMod val="50000"/>
                  </a:schemeClr>
                </a:solidFill>
                <a:effectLst>
                  <a:outerShdw blurRad="38100" dist="38100" dir="2700000" algn="tl">
                    <a:srgbClr val="FFFFFF"/>
                  </a:outerShdw>
                </a:effectLst>
                <a:uLnTx/>
                <a:uFillTx/>
                <a:latin typeface="Calibri"/>
                <a:ea typeface="+mn-ea"/>
                <a:cs typeface="Calibri"/>
              </a:rPr>
              <a:t>; </a:t>
            </a:r>
          </a:p>
          <a:p>
            <a:pPr marL="209034" marR="0" lvl="0" indent="-209034" algn="l" defTabSz="993404" rtl="0" eaLnBrk="1" fontAlgn="auto" latinLnBrk="0" hangingPunct="1">
              <a:lnSpc>
                <a:spcPct val="100000"/>
              </a:lnSpc>
              <a:spcBef>
                <a:spcPts val="0"/>
              </a:spcBef>
              <a:spcAft>
                <a:spcPts val="0"/>
              </a:spcAft>
              <a:buClrTx/>
              <a:buSzTx/>
              <a:buFont typeface="Arial"/>
              <a:buChar char="•"/>
              <a:tabLst/>
              <a:defRPr/>
            </a:pPr>
            <a:r>
              <a:rPr kumimoji="0" lang="pt-BR" sz="1700" i="0" u="none" strike="noStrike" kern="1200" cap="none" spc="0" normalizeH="0" baseline="0" noProof="0" dirty="0">
                <a:ln>
                  <a:noFill/>
                </a:ln>
                <a:solidFill>
                  <a:schemeClr val="accent5">
                    <a:lumMod val="50000"/>
                  </a:schemeClr>
                </a:solidFill>
                <a:effectLst>
                  <a:outerShdw blurRad="38100" dist="38100" dir="2700000" algn="tl">
                    <a:srgbClr val="FFFFFF"/>
                  </a:outerShdw>
                </a:effectLst>
                <a:uLnTx/>
                <a:uFillTx/>
                <a:latin typeface="Calibri"/>
                <a:ea typeface="+mn-ea"/>
                <a:cs typeface="Calibri"/>
              </a:rPr>
              <a:t>Lei de Inteligência Artificial; e</a:t>
            </a:r>
          </a:p>
          <a:p>
            <a:pPr marL="209034" marR="0" lvl="0" indent="-209034" algn="l" defTabSz="993404" rtl="0" eaLnBrk="1" fontAlgn="auto" latinLnBrk="0" hangingPunct="1">
              <a:lnSpc>
                <a:spcPct val="100000"/>
              </a:lnSpc>
              <a:spcBef>
                <a:spcPts val="0"/>
              </a:spcBef>
              <a:spcAft>
                <a:spcPts val="0"/>
              </a:spcAft>
              <a:buClrTx/>
              <a:buSzTx/>
              <a:buFont typeface="Arial"/>
              <a:buChar char="•"/>
              <a:tabLst/>
              <a:defRPr/>
            </a:pPr>
            <a:r>
              <a:rPr kumimoji="0" lang="pt-BR" sz="1700" b="0" i="0" u="none" strike="noStrike" kern="1200" cap="none" spc="0" normalizeH="0" baseline="0" noProof="0" dirty="0">
                <a:ln>
                  <a:noFill/>
                </a:ln>
                <a:solidFill>
                  <a:schemeClr val="accent5">
                    <a:lumMod val="50000"/>
                  </a:schemeClr>
                </a:solidFill>
                <a:effectLst>
                  <a:outerShdw blurRad="38100" dist="38100" dir="2700000" algn="tl">
                    <a:srgbClr val="FFFFFF"/>
                  </a:outerShdw>
                </a:effectLst>
                <a:uLnTx/>
                <a:uFillTx/>
                <a:latin typeface="Calibri"/>
                <a:ea typeface="+mn-ea"/>
                <a:cs typeface="Calibri"/>
              </a:rPr>
              <a:t>Regulamento de Dados Abertos.</a:t>
            </a:r>
          </a:p>
        </p:txBody>
      </p:sp>
      <p:sp>
        <p:nvSpPr>
          <p:cNvPr id="17" name="Footer Placeholder 3">
            <a:extLst>
              <a:ext uri="{FF2B5EF4-FFF2-40B4-BE49-F238E27FC236}">
                <a16:creationId xmlns:a16="http://schemas.microsoft.com/office/drawing/2014/main" xmlns="" id="{FC5CD6CD-24AA-1345-81CE-C8C326420432}"/>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marL="0" marR="0" lvl="0" indent="0" algn="ctr" defTabSz="993404"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Arial" pitchFamily="34" charset="0"/>
                <a:ea typeface="MS PGothic" panose="020B0600070205080204" pitchFamily="34" charset="-128"/>
                <a:cs typeface="+mn-cs"/>
              </a:rPr>
              <a:t>Instituto Nacional de Tecnologias de Informação e Comunicação (INTIC, IP)</a:t>
            </a:r>
          </a:p>
          <a:p>
            <a:pPr marL="0" marR="0" lvl="0" indent="0" algn="ctr" defTabSz="993404"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Arial" pitchFamily="34" charset="0"/>
                <a:ea typeface="MS PGothic" panose="020B0600070205080204" pitchFamily="34" charset="-128"/>
                <a:cs typeface="+mn-cs"/>
              </a:rPr>
              <a:t>www.intic.gov.mz  </a:t>
            </a:r>
          </a:p>
        </p:txBody>
      </p:sp>
      <p:sp>
        <p:nvSpPr>
          <p:cNvPr id="23" name="Slide Number Placeholder 1">
            <a:extLst>
              <a:ext uri="{FF2B5EF4-FFF2-40B4-BE49-F238E27FC236}">
                <a16:creationId xmlns:a16="http://schemas.microsoft.com/office/drawing/2014/main" xmlns="" id="{7B4B1EED-D498-3144-ABD9-D6CB4A9F800F}"/>
              </a:ext>
            </a:extLst>
          </p:cNvPr>
          <p:cNvSpPr txBox="1">
            <a:spLocks/>
          </p:cNvSpPr>
          <p:nvPr/>
        </p:nvSpPr>
        <p:spPr>
          <a:xfrm>
            <a:off x="7199418" y="6802179"/>
            <a:ext cx="2343997" cy="390734"/>
          </a:xfrm>
          <a:prstGeom prst="rect">
            <a:avLst/>
          </a:prstGeom>
        </p:spPr>
        <p:txBody>
          <a:bodyPr vert="horz" lIns="99340" tIns="49670" rIns="99340" bIns="49670" rtlCol="0" anchor="ctr"/>
          <a:lstStyle>
            <a:defPPr>
              <a:defRPr lang="pt-BR"/>
            </a:defPPr>
            <a:lvl1pPr marL="0" algn="r" defTabSz="993404" rtl="0" eaLnBrk="1" latinLnBrk="0" hangingPunct="1">
              <a:defRPr sz="1300" kern="1200">
                <a:solidFill>
                  <a:schemeClr val="bg1"/>
                </a:solidFill>
                <a:latin typeface="+mn-lt"/>
                <a:ea typeface="+mn-ea"/>
                <a:cs typeface="+mn-cs"/>
              </a:defRPr>
            </a:lvl1pPr>
            <a:lvl2pPr marL="496702" algn="l" defTabSz="993404" rtl="0" eaLnBrk="1" latinLnBrk="0" hangingPunct="1">
              <a:defRPr sz="2000" kern="1200">
                <a:solidFill>
                  <a:schemeClr val="tx1"/>
                </a:solidFill>
                <a:latin typeface="+mn-lt"/>
                <a:ea typeface="+mn-ea"/>
                <a:cs typeface="+mn-cs"/>
              </a:defRPr>
            </a:lvl2pPr>
            <a:lvl3pPr marL="993404" algn="l" defTabSz="993404" rtl="0" eaLnBrk="1" latinLnBrk="0" hangingPunct="1">
              <a:defRPr sz="2000" kern="1200">
                <a:solidFill>
                  <a:schemeClr val="tx1"/>
                </a:solidFill>
                <a:latin typeface="+mn-lt"/>
                <a:ea typeface="+mn-ea"/>
                <a:cs typeface="+mn-cs"/>
              </a:defRPr>
            </a:lvl3pPr>
            <a:lvl4pPr marL="1490106" algn="l" defTabSz="993404" rtl="0" eaLnBrk="1" latinLnBrk="0" hangingPunct="1">
              <a:defRPr sz="2000" kern="1200">
                <a:solidFill>
                  <a:schemeClr val="tx1"/>
                </a:solidFill>
                <a:latin typeface="+mn-lt"/>
                <a:ea typeface="+mn-ea"/>
                <a:cs typeface="+mn-cs"/>
              </a:defRPr>
            </a:lvl4pPr>
            <a:lvl5pPr marL="1986808" algn="l" defTabSz="993404" rtl="0" eaLnBrk="1" latinLnBrk="0" hangingPunct="1">
              <a:defRPr sz="2000" kern="1200">
                <a:solidFill>
                  <a:schemeClr val="tx1"/>
                </a:solidFill>
                <a:latin typeface="+mn-lt"/>
                <a:ea typeface="+mn-ea"/>
                <a:cs typeface="+mn-cs"/>
              </a:defRPr>
            </a:lvl5pPr>
            <a:lvl6pPr marL="2483510" algn="l" defTabSz="993404" rtl="0" eaLnBrk="1" latinLnBrk="0" hangingPunct="1">
              <a:defRPr sz="2000" kern="1200">
                <a:solidFill>
                  <a:schemeClr val="tx1"/>
                </a:solidFill>
                <a:latin typeface="+mn-lt"/>
                <a:ea typeface="+mn-ea"/>
                <a:cs typeface="+mn-cs"/>
              </a:defRPr>
            </a:lvl6pPr>
            <a:lvl7pPr marL="2980212" algn="l" defTabSz="993404" rtl="0" eaLnBrk="1" latinLnBrk="0" hangingPunct="1">
              <a:defRPr sz="2000" kern="1200">
                <a:solidFill>
                  <a:schemeClr val="tx1"/>
                </a:solidFill>
                <a:latin typeface="+mn-lt"/>
                <a:ea typeface="+mn-ea"/>
                <a:cs typeface="+mn-cs"/>
              </a:defRPr>
            </a:lvl7pPr>
            <a:lvl8pPr marL="3476915" algn="l" defTabSz="993404" rtl="0" eaLnBrk="1" latinLnBrk="0" hangingPunct="1">
              <a:defRPr sz="2000" kern="1200">
                <a:solidFill>
                  <a:schemeClr val="tx1"/>
                </a:solidFill>
                <a:latin typeface="+mn-lt"/>
                <a:ea typeface="+mn-ea"/>
                <a:cs typeface="+mn-cs"/>
              </a:defRPr>
            </a:lvl8pPr>
            <a:lvl9pPr marL="3973617" algn="l" defTabSz="993404" rtl="0" eaLnBrk="1" latinLnBrk="0" hangingPunct="1">
              <a:defRPr sz="2000" kern="1200">
                <a:solidFill>
                  <a:schemeClr val="tx1"/>
                </a:solidFill>
                <a:latin typeface="+mn-lt"/>
                <a:ea typeface="+mn-ea"/>
                <a:cs typeface="+mn-cs"/>
              </a:defRPr>
            </a:lvl9pPr>
          </a:lstStyle>
          <a:p>
            <a:pPr marL="0" marR="0" lvl="0" indent="0" algn="r" defTabSz="993404" rtl="0" eaLnBrk="1" fontAlgn="auto" latinLnBrk="0" hangingPunct="1">
              <a:lnSpc>
                <a:spcPct val="100000"/>
              </a:lnSpc>
              <a:spcBef>
                <a:spcPts val="0"/>
              </a:spcBef>
              <a:spcAft>
                <a:spcPts val="0"/>
              </a:spcAft>
              <a:buClrTx/>
              <a:buSzTx/>
              <a:buFontTx/>
              <a:buNone/>
              <a:tabLst/>
              <a:defRPr/>
            </a:pPr>
            <a:fld id="{0BE1B51E-C877-4DF7-B2EF-3FEF641759EF}" type="slidenum">
              <a:rPr kumimoji="0" lang="pt-BR" sz="13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93404" rtl="0" eaLnBrk="1" fontAlgn="auto" latinLnBrk="0" hangingPunct="1">
                <a:lnSpc>
                  <a:spcPct val="100000"/>
                </a:lnSpc>
                <a:spcBef>
                  <a:spcPts val="0"/>
                </a:spcBef>
                <a:spcAft>
                  <a:spcPts val="0"/>
                </a:spcAft>
                <a:buClrTx/>
                <a:buSzTx/>
                <a:buFontTx/>
                <a:buNone/>
                <a:tabLst/>
                <a:defRPr/>
              </a:pPr>
              <a:t>5</a:t>
            </a:fld>
            <a:endParaRPr kumimoji="0" lang="pt-BR" sz="13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4" name="Picture 23">
            <a:extLst>
              <a:ext uri="{FF2B5EF4-FFF2-40B4-BE49-F238E27FC236}">
                <a16:creationId xmlns:a16="http://schemas.microsoft.com/office/drawing/2014/main" xmlns="" id="{4B7757C3-D3E6-DA43-965D-B68E8432D1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2" name="Rectangle 1"/>
          <p:cNvSpPr/>
          <p:nvPr/>
        </p:nvSpPr>
        <p:spPr>
          <a:xfrm>
            <a:off x="908050" y="294174"/>
            <a:ext cx="8582700" cy="400110"/>
          </a:xfrm>
          <a:prstGeom prst="rect">
            <a:avLst/>
          </a:prstGeom>
        </p:spPr>
        <p:txBody>
          <a:bodyPr wrap="square">
            <a:spAutoFit/>
          </a:bodyPr>
          <a:lstStyle/>
          <a:p>
            <a:pPr lvl="0"/>
            <a:r>
              <a:rPr lang="pt-PT" b="1" dirty="0">
                <a:solidFill>
                  <a:srgbClr val="9A3130"/>
                </a:solidFill>
                <a:effectLst>
                  <a:outerShdw blurRad="38100" dist="38100" dir="2700000" algn="tl">
                    <a:srgbClr val="FFFFFF"/>
                  </a:outerShdw>
                </a:effectLst>
                <a:cs typeface="Calibri"/>
              </a:rPr>
              <a:t>3</a:t>
            </a:r>
            <a:r>
              <a:rPr lang="pt-PT" b="1" dirty="0" smtClean="0">
                <a:solidFill>
                  <a:srgbClr val="9A3130"/>
                </a:solidFill>
                <a:effectLst>
                  <a:outerShdw blurRad="38100" dist="38100" dir="2700000" algn="tl">
                    <a:srgbClr val="FFFFFF"/>
                  </a:outerShdw>
                </a:effectLst>
                <a:cs typeface="Calibri"/>
              </a:rPr>
              <a:t>. </a:t>
            </a:r>
            <a:r>
              <a:rPr lang="pt-PT" b="1" dirty="0">
                <a:solidFill>
                  <a:srgbClr val="9A3130"/>
                </a:solidFill>
                <a:effectLst>
                  <a:outerShdw blurRad="38100" dist="38100" dir="2700000" algn="tl">
                    <a:srgbClr val="FFFFFF"/>
                  </a:outerShdw>
                </a:effectLst>
                <a:cs typeface="Calibri"/>
              </a:rPr>
              <a:t>Quadro Legal e Regulamentar de </a:t>
            </a:r>
            <a:r>
              <a:rPr lang="pt-PT" b="1" dirty="0" err="1">
                <a:solidFill>
                  <a:srgbClr val="9A3130"/>
                </a:solidFill>
                <a:effectLst>
                  <a:outerShdw blurRad="38100" dist="38100" dir="2700000" algn="tl">
                    <a:srgbClr val="FFFFFF"/>
                  </a:outerShdw>
                </a:effectLst>
                <a:cs typeface="Calibri"/>
              </a:rPr>
              <a:t>TICs</a:t>
            </a:r>
            <a:r>
              <a:rPr lang="pt-PT" b="1" dirty="0">
                <a:solidFill>
                  <a:srgbClr val="9A3130"/>
                </a:solidFill>
                <a:effectLst>
                  <a:outerShdw blurRad="38100" dist="38100" dir="2700000" algn="tl">
                    <a:srgbClr val="FFFFFF"/>
                  </a:outerShdw>
                </a:effectLst>
                <a:cs typeface="Calibri"/>
              </a:rPr>
              <a:t> em Moçambique</a:t>
            </a:r>
          </a:p>
        </p:txBody>
      </p:sp>
    </p:spTree>
    <p:extLst>
      <p:ext uri="{BB962C8B-B14F-4D97-AF65-F5344CB8AC3E}">
        <p14:creationId xmlns:p14="http://schemas.microsoft.com/office/powerpoint/2010/main" val="11629577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6</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Moçambique</a:t>
            </a:r>
          </a:p>
          <a:p>
            <a:pPr algn="l"/>
            <a:endParaRPr lang="pt-PT" sz="2800" dirty="0">
              <a:solidFill>
                <a:prstClr val="black"/>
              </a:solidFill>
            </a:endParaRPr>
          </a:p>
          <a:p>
            <a:pPr algn="l"/>
            <a:r>
              <a:rPr lang="en-US" sz="2000" b="1" dirty="0">
                <a:effectLst>
                  <a:outerShdw blurRad="38100" dist="38100" dir="2700000" algn="tl">
                    <a:srgbClr val="FFFFFF"/>
                  </a:outerShdw>
                </a:effectLst>
                <a:cs typeface="Calibri"/>
              </a:rPr>
              <a:t>3</a:t>
            </a:r>
            <a:r>
              <a:rPr lang="en-US" sz="2000" b="1" dirty="0" smtClean="0">
                <a:effectLst>
                  <a:outerShdw blurRad="38100" dist="38100" dir="2700000" algn="tl">
                    <a:srgbClr val="FFFFFF"/>
                  </a:outerShdw>
                </a:effectLst>
                <a:cs typeface="Calibri"/>
              </a:rPr>
              <a:t>.2.1 </a:t>
            </a:r>
            <a:r>
              <a:rPr lang="en-US" sz="2000" b="1" dirty="0" err="1" smtClean="0">
                <a:effectLst>
                  <a:outerShdw blurRad="38100" dist="38100" dir="2700000" algn="tl">
                    <a:srgbClr val="FFFFFF"/>
                  </a:outerShdw>
                </a:effectLst>
                <a:cs typeface="Calibri"/>
              </a:rPr>
              <a:t>Proposta</a:t>
            </a:r>
            <a:r>
              <a:rPr lang="en-US" sz="2000" b="1" dirty="0" smtClean="0">
                <a:effectLst>
                  <a:outerShdw blurRad="38100" dist="38100" dir="2700000" algn="tl">
                    <a:srgbClr val="FFFFFF"/>
                  </a:outerShdw>
                </a:effectLst>
                <a:cs typeface="Calibri"/>
              </a:rPr>
              <a:t> de Lei de Crimes </a:t>
            </a:r>
            <a:r>
              <a:rPr lang="en-US" sz="2000" b="1" dirty="0" err="1" smtClean="0">
                <a:effectLst>
                  <a:outerShdw blurRad="38100" dist="38100" dir="2700000" algn="tl">
                    <a:srgbClr val="FFFFFF"/>
                  </a:outerShdw>
                </a:effectLst>
                <a:cs typeface="Calibri"/>
              </a:rPr>
              <a:t>Cibernéticos</a:t>
            </a:r>
            <a:endParaRPr lang="en-US" sz="2000" b="1" dirty="0">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441265"/>
            <a:ext cx="9283420" cy="769441"/>
          </a:xfrm>
          <a:prstGeom prst="rect">
            <a:avLst/>
          </a:prstGeom>
          <a:noFill/>
        </p:spPr>
        <p:txBody>
          <a:bodyPr wrap="square" rtlCol="0">
            <a:spAutoFit/>
          </a:bodyPr>
          <a:lstStyle/>
          <a:p>
            <a:pPr algn="just"/>
            <a:endParaRPr lang="en-GB" sz="2400" b="1" dirty="0" smtClean="0">
              <a:solidFill>
                <a:prstClr val="black"/>
              </a:solidFill>
            </a:endParaRPr>
          </a:p>
          <a:p>
            <a:pPr algn="just"/>
            <a:endParaRPr lang="pt-PT" dirty="0">
              <a:solidFill>
                <a:prstClr val="black"/>
              </a:solidFill>
            </a:endParaRPr>
          </a:p>
        </p:txBody>
      </p:sp>
      <p:pic>
        <p:nvPicPr>
          <p:cNvPr id="10" name="Picture 9"/>
          <p:cNvPicPr>
            <a:picLocks noChangeAspect="1"/>
          </p:cNvPicPr>
          <p:nvPr/>
        </p:nvPicPr>
        <p:blipFill>
          <a:blip r:embed="rId9"/>
          <a:stretch>
            <a:fillRect/>
          </a:stretch>
        </p:blipFill>
        <p:spPr>
          <a:xfrm>
            <a:off x="0" y="1441265"/>
            <a:ext cx="10045699" cy="5047641"/>
          </a:xfrm>
          <a:prstGeom prst="rect">
            <a:avLst/>
          </a:prstGeom>
        </p:spPr>
      </p:pic>
    </p:spTree>
    <p:extLst>
      <p:ext uri="{BB962C8B-B14F-4D97-AF65-F5344CB8AC3E}">
        <p14:creationId xmlns:p14="http://schemas.microsoft.com/office/powerpoint/2010/main" val="342263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7</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a:t>
            </a:r>
            <a:r>
              <a:rPr lang="pt-PT" sz="2400" b="1" dirty="0" smtClean="0">
                <a:solidFill>
                  <a:srgbClr val="9A3130"/>
                </a:solidFill>
                <a:effectLst>
                  <a:outerShdw blurRad="38100" dist="38100" dir="2700000" algn="tl">
                    <a:srgbClr val="FFFFFF"/>
                  </a:outerShdw>
                </a:effectLst>
                <a:cs typeface="Calibri"/>
              </a:rPr>
              <a:t>Moçambique </a:t>
            </a:r>
            <a:endParaRPr lang="en-GB" sz="2800" b="1" dirty="0">
              <a:solidFill>
                <a:srgbClr val="9A3130"/>
              </a:solidFill>
              <a:effectLst>
                <a:outerShdw blurRad="38100" dist="38100" dir="2700000" algn="tl">
                  <a:srgbClr val="FFFFFF"/>
                </a:outerShdw>
              </a:effectLst>
              <a:cs typeface="Calibri"/>
            </a:endParaRPr>
          </a:p>
          <a:p>
            <a:pPr algn="l"/>
            <a:endParaRPr lang="en-GB" sz="2800" b="1" dirty="0">
              <a:solidFill>
                <a:srgbClr val="9A3130"/>
              </a:solidFill>
              <a:effectLst>
                <a:outerShdw blurRad="38100" dist="38100" dir="2700000" algn="tl">
                  <a:srgbClr val="FFFFFF"/>
                </a:outerShdw>
              </a:effectLst>
              <a:cs typeface="Calibri"/>
            </a:endParaRPr>
          </a:p>
          <a:p>
            <a:pPr algn="l"/>
            <a:endParaRPr lang="pt-PT" sz="2800" dirty="0">
              <a:solidFill>
                <a:prstClr val="black"/>
              </a:solidFill>
            </a:endParaRPr>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441265"/>
            <a:ext cx="9283420" cy="1138773"/>
          </a:xfrm>
          <a:prstGeom prst="rect">
            <a:avLst/>
          </a:prstGeom>
          <a:noFill/>
        </p:spPr>
        <p:txBody>
          <a:bodyPr wrap="square" rtlCol="0">
            <a:spAutoFit/>
          </a:bodyPr>
          <a:lstStyle/>
          <a:p>
            <a:pPr algn="just"/>
            <a:endParaRPr lang="en-GB" sz="2400" b="1" dirty="0" smtClean="0">
              <a:solidFill>
                <a:prstClr val="black"/>
              </a:solidFill>
            </a:endParaRPr>
          </a:p>
          <a:p>
            <a:pPr algn="just"/>
            <a:endParaRPr lang="en-GB" sz="2400" b="1" dirty="0">
              <a:solidFill>
                <a:prstClr val="black"/>
              </a:solidFill>
            </a:endParaRPr>
          </a:p>
          <a:p>
            <a:pPr algn="just"/>
            <a:endParaRPr lang="pt-PT" dirty="0">
              <a:solidFill>
                <a:prstClr val="black"/>
              </a:solidFill>
            </a:endParaRPr>
          </a:p>
        </p:txBody>
      </p:sp>
      <p:sp>
        <p:nvSpPr>
          <p:cNvPr id="10" name="TextBox 9">
            <a:extLst>
              <a:ext uri="{FF2B5EF4-FFF2-40B4-BE49-F238E27FC236}">
                <a16:creationId xmlns:a16="http://schemas.microsoft.com/office/drawing/2014/main" xmlns="" id="{3AB719D4-805A-2E1A-CFC9-0F440C681528}"/>
              </a:ext>
            </a:extLst>
          </p:cNvPr>
          <p:cNvSpPr txBox="1"/>
          <p:nvPr/>
        </p:nvSpPr>
        <p:spPr>
          <a:xfrm>
            <a:off x="1" y="1548986"/>
            <a:ext cx="10045699" cy="2062103"/>
          </a:xfrm>
          <a:prstGeom prst="rect">
            <a:avLst/>
          </a:prstGeom>
          <a:solidFill>
            <a:srgbClr val="60B5CC"/>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spAutoFit/>
          </a:bodyPr>
          <a:lstStyle/>
          <a:p>
            <a:pPr algn="ctr">
              <a:defRPr/>
            </a:pPr>
            <a:r>
              <a:rPr lang="pt-PT" sz="3200" b="1" kern="0" dirty="0" smtClean="0">
                <a:solidFill>
                  <a:prstClr val="black"/>
                </a:solidFill>
                <a:cs typeface="Times New Roman" panose="02020603050405020304" pitchFamily="18" charset="0"/>
              </a:rPr>
              <a:t>Âmbito de aplicação</a:t>
            </a:r>
          </a:p>
          <a:p>
            <a:pPr algn="just">
              <a:defRPr/>
            </a:pPr>
            <a:r>
              <a:rPr lang="pt-BR" sz="3200" kern="0" dirty="0" smtClean="0">
                <a:solidFill>
                  <a:prstClr val="black"/>
                </a:solidFill>
                <a:cs typeface="Times New Roman" panose="02020603050405020304" pitchFamily="18" charset="0"/>
              </a:rPr>
              <a:t>A </a:t>
            </a:r>
            <a:r>
              <a:rPr lang="pt-BR" sz="3200" kern="0" dirty="0" smtClean="0">
                <a:solidFill>
                  <a:prstClr val="black"/>
                </a:solidFill>
                <a:cs typeface="Times New Roman" panose="02020603050405020304" pitchFamily="18" charset="0"/>
              </a:rPr>
              <a:t>Lei aplica-se a todas as pessoas singulares, colectivas públicas ou privadas que usam redes de comunicação de dados e sistemas de informação.</a:t>
            </a:r>
            <a:endParaRPr lang="pt-PT" sz="3200" kern="0" dirty="0" smtClean="0">
              <a:solidFill>
                <a:prstClr val="black"/>
              </a:solidFill>
              <a:cs typeface="Times New Roman" panose="02020603050405020304" pitchFamily="18" charset="0"/>
            </a:endParaRPr>
          </a:p>
        </p:txBody>
      </p:sp>
      <p:sp>
        <p:nvSpPr>
          <p:cNvPr id="11" name="TextBox 10">
            <a:extLst>
              <a:ext uri="{FF2B5EF4-FFF2-40B4-BE49-F238E27FC236}">
                <a16:creationId xmlns:a16="http://schemas.microsoft.com/office/drawing/2014/main" xmlns="" id="{9144A75D-6EDC-1AD0-9D36-7E12E0BCDFA8}"/>
              </a:ext>
            </a:extLst>
          </p:cNvPr>
          <p:cNvSpPr txBox="1"/>
          <p:nvPr/>
        </p:nvSpPr>
        <p:spPr>
          <a:xfrm>
            <a:off x="0" y="3678816"/>
            <a:ext cx="10045700" cy="2870072"/>
          </a:xfrm>
          <a:prstGeom prst="rect">
            <a:avLst/>
          </a:prstGeom>
          <a:noFill/>
          <a:ln>
            <a:solidFill>
              <a:srgbClr val="60B5CC"/>
            </a:solidFill>
          </a:ln>
        </p:spPr>
        <p:txBody>
          <a:bodyPr wrap="square" rtlCol="0">
            <a:spAutoFit/>
          </a:bodyPr>
          <a:lstStyle/>
          <a:p>
            <a:pPr algn="just">
              <a:defRPr/>
            </a:pPr>
            <a:r>
              <a:rPr lang="pt-BR" sz="3000" kern="0" dirty="0" smtClean="0">
                <a:solidFill>
                  <a:prstClr val="black"/>
                </a:solidFill>
                <a:cs typeface="Times New Roman" panose="02020603050405020304" pitchFamily="18" charset="0"/>
              </a:rPr>
              <a:t>As disposições processuais previstas na Lei aplicam-se à investigação dos crimes:</a:t>
            </a:r>
          </a:p>
          <a:p>
            <a:pPr algn="just">
              <a:defRPr/>
            </a:pPr>
            <a:r>
              <a:rPr lang="pt-BR" sz="3000" kern="0" dirty="0" smtClean="0">
                <a:solidFill>
                  <a:prstClr val="black"/>
                </a:solidFill>
                <a:cs typeface="Times New Roman" panose="02020603050405020304" pitchFamily="18" charset="0"/>
              </a:rPr>
              <a:t>    a) previstos na presente Lei;</a:t>
            </a:r>
          </a:p>
          <a:p>
            <a:pPr algn="just">
              <a:defRPr/>
            </a:pPr>
            <a:r>
              <a:rPr lang="pt-BR" sz="3000" kern="0" dirty="0" smtClean="0">
                <a:solidFill>
                  <a:prstClr val="black"/>
                </a:solidFill>
                <a:cs typeface="Times New Roman" panose="02020603050405020304" pitchFamily="18" charset="0"/>
              </a:rPr>
              <a:t>    b) cometidos por meio de um sistema informático; e</a:t>
            </a:r>
          </a:p>
          <a:p>
            <a:pPr algn="just">
              <a:defRPr/>
            </a:pPr>
            <a:r>
              <a:rPr lang="pt-BR" sz="3000" kern="0" dirty="0" smtClean="0">
                <a:solidFill>
                  <a:prstClr val="black"/>
                </a:solidFill>
                <a:cs typeface="Times New Roman" panose="02020603050405020304" pitchFamily="18" charset="0"/>
              </a:rPr>
              <a:t>    c) em relação aos quais seja necessário proceder à recolha de prova em suporte electrónico.</a:t>
            </a:r>
          </a:p>
        </p:txBody>
      </p:sp>
    </p:spTree>
    <p:extLst>
      <p:ext uri="{BB962C8B-B14F-4D97-AF65-F5344CB8AC3E}">
        <p14:creationId xmlns:p14="http://schemas.microsoft.com/office/powerpoint/2010/main" val="1754601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a:extLst>
              <a:ext uri="{FF2B5EF4-FFF2-40B4-BE49-F238E27FC236}">
                <a16:creationId xmlns:a16="http://schemas.microsoft.com/office/drawing/2014/main" xmlns="" id="{AEACE65B-FF8F-D44B-9B78-B6F58808C340}"/>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1" name="Slide Number Placeholder 1">
            <a:extLst>
              <a:ext uri="{FF2B5EF4-FFF2-40B4-BE49-F238E27FC236}">
                <a16:creationId xmlns:a16="http://schemas.microsoft.com/office/drawing/2014/main" xmlns="" id="{BB3082B7-EAC1-7A48-BA07-AB36DDAB5D84}"/>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solidFill>
                  <a:prstClr val="white"/>
                </a:solidFill>
              </a:rPr>
              <a:pPr/>
              <a:t>8</a:t>
            </a:fld>
            <a:endParaRPr lang="pt-BR" dirty="0">
              <a:solidFill>
                <a:prstClr val="white"/>
              </a:solidFill>
            </a:endParaRPr>
          </a:p>
        </p:txBody>
      </p:sp>
      <p:pic>
        <p:nvPicPr>
          <p:cNvPr id="12" name="Picture 11">
            <a:extLst>
              <a:ext uri="{FF2B5EF4-FFF2-40B4-BE49-F238E27FC236}">
                <a16:creationId xmlns:a16="http://schemas.microsoft.com/office/drawing/2014/main" xmlns="" id="{CC31261A-CF82-904E-966A-16C57FC68B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13" name="Title 1">
            <a:extLst>
              <a:ext uri="{FF2B5EF4-FFF2-40B4-BE49-F238E27FC236}">
                <a16:creationId xmlns:a16="http://schemas.microsoft.com/office/drawing/2014/main" xmlns="" id="{A14843FD-57EB-6942-80E6-E224DB5467CE}"/>
              </a:ext>
            </a:extLst>
          </p:cNvPr>
          <p:cNvSpPr txBox="1">
            <a:spLocks/>
          </p:cNvSpPr>
          <p:nvPr/>
        </p:nvSpPr>
        <p:spPr>
          <a:xfrm>
            <a:off x="890095" y="240506"/>
            <a:ext cx="8153400" cy="414822"/>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spcBef>
                <a:spcPts val="0"/>
              </a:spcBef>
            </a:pPr>
            <a:r>
              <a:rPr lang="pt-PT" dirty="0"/>
              <a:t>3</a:t>
            </a:r>
            <a:r>
              <a:rPr lang="pt-PT" dirty="0" smtClean="0"/>
              <a:t>. </a:t>
            </a:r>
            <a:r>
              <a:rPr lang="pt-PT" dirty="0"/>
              <a:t>Quadro Legal e Regulamentar de TICs em Moçambique</a:t>
            </a:r>
          </a:p>
          <a:p>
            <a:pPr lvl="0">
              <a:spcBef>
                <a:spcPts val="0"/>
              </a:spcBef>
            </a:pPr>
            <a:endParaRPr lang="en-GB" sz="2800" dirty="0"/>
          </a:p>
          <a:p>
            <a:r>
              <a:rPr lang="pt-PT" dirty="0" smtClean="0"/>
              <a:t> </a:t>
            </a:r>
            <a:r>
              <a:rPr lang="pt-PT" dirty="0" smtClean="0">
                <a:solidFill>
                  <a:srgbClr val="000000"/>
                </a:solidFill>
                <a:latin typeface="Arial" panose="020B0604020202020204" pitchFamily="34" charset="0"/>
                <a:cs typeface="Arial" panose="020B0604020202020204" pitchFamily="34" charset="0"/>
              </a:rPr>
              <a:t> </a:t>
            </a:r>
            <a:endParaRPr lang="pt-PT" dirty="0"/>
          </a:p>
          <a:p>
            <a:endParaRPr lang="pt-PT" dirty="0"/>
          </a:p>
        </p:txBody>
      </p:sp>
      <p:sp>
        <p:nvSpPr>
          <p:cNvPr id="15" name="Rectangle">
            <a:extLst>
              <a:ext uri="{FF2B5EF4-FFF2-40B4-BE49-F238E27FC236}">
                <a16:creationId xmlns:a16="http://schemas.microsoft.com/office/drawing/2014/main" xmlns="" id="{33C08987-B3A5-8FD9-0F0D-D49458E8CAE0}"/>
              </a:ext>
            </a:extLst>
          </p:cNvPr>
          <p:cNvSpPr/>
          <p:nvPr/>
        </p:nvSpPr>
        <p:spPr>
          <a:xfrm>
            <a:off x="745312" y="1484623"/>
            <a:ext cx="2813050"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algn="ctr">
              <a:defRPr/>
            </a:pPr>
            <a:r>
              <a:rPr lang="en-US" sz="1505" b="1" kern="0" dirty="0">
                <a:solidFill>
                  <a:prstClr val="white"/>
                </a:solidFill>
                <a:latin typeface="Helvetica"/>
                <a:cs typeface="Helvetica"/>
                <a:sym typeface="Helvetica"/>
              </a:rPr>
              <a:t>Capítulo I</a:t>
            </a:r>
          </a:p>
        </p:txBody>
      </p:sp>
      <p:sp>
        <p:nvSpPr>
          <p:cNvPr id="17" name="Disposições Gerais">
            <a:extLst>
              <a:ext uri="{FF2B5EF4-FFF2-40B4-BE49-F238E27FC236}">
                <a16:creationId xmlns:a16="http://schemas.microsoft.com/office/drawing/2014/main" xmlns="" id="{99BDA311-FAAA-DA12-C5BD-EC492E199C8C}"/>
              </a:ext>
            </a:extLst>
          </p:cNvPr>
          <p:cNvSpPr/>
          <p:nvPr/>
        </p:nvSpPr>
        <p:spPr>
          <a:xfrm>
            <a:off x="3940034" y="1554226"/>
            <a:ext cx="2073416" cy="354193"/>
          </a:xfrm>
          <a:prstGeom prst="rect">
            <a:avLst/>
          </a:prstGeom>
          <a:solidFill>
            <a:schemeClr val="bg1">
              <a:lumMod val="85000"/>
            </a:schemeClr>
          </a:solidFill>
          <a:ln w="12700">
            <a:solidFill>
              <a:schemeClr val="tx1"/>
            </a:solidFill>
            <a:miter lim="400000"/>
          </a:ln>
          <a:extLst>
            <a:ext uri="{C572A759-6A51-4108-AA02-DFA0A04FC94B}">
              <ma14:wrappingTextBoxFlag xmlns:ma14="http://schemas.microsoft.com/office/mac/drawingml/2011/main" xmlns="" val="1"/>
            </a:ext>
          </a:extLst>
        </p:spPr>
        <p:txBody>
          <a:bodyPr wrap="square" lIns="38224" tIns="38224" rIns="38224" bIns="38224" anchor="ctr">
            <a:spAutoFit/>
          </a:bodyPr>
          <a:lstStyle/>
          <a:p>
            <a:pPr defTabSz="914400"/>
            <a:r>
              <a:rPr lang="pt-PT" sz="1800" b="1" kern="0" dirty="0" smtClean="0">
                <a:solidFill>
                  <a:prstClr val="black"/>
                </a:solidFill>
              </a:rPr>
              <a:t>Disposições</a:t>
            </a:r>
            <a:r>
              <a:rPr sz="1800" b="1" kern="0" dirty="0" smtClean="0">
                <a:solidFill>
                  <a:prstClr val="black"/>
                </a:solidFill>
              </a:rPr>
              <a:t> </a:t>
            </a:r>
            <a:r>
              <a:rPr lang="pt-PT" sz="1800" b="1" kern="0" dirty="0" smtClean="0">
                <a:solidFill>
                  <a:prstClr val="black"/>
                </a:solidFill>
              </a:rPr>
              <a:t>Gerais</a:t>
            </a:r>
            <a:r>
              <a:rPr lang="en-US" sz="1800" b="1" kern="0" dirty="0" smtClean="0">
                <a:solidFill>
                  <a:prstClr val="black"/>
                </a:solidFill>
              </a:rPr>
              <a:t>.</a:t>
            </a:r>
          </a:p>
        </p:txBody>
      </p:sp>
      <p:sp>
        <p:nvSpPr>
          <p:cNvPr id="19" name="Rectangle">
            <a:extLst>
              <a:ext uri="{FF2B5EF4-FFF2-40B4-BE49-F238E27FC236}">
                <a16:creationId xmlns:a16="http://schemas.microsoft.com/office/drawing/2014/main" xmlns="" id="{33C08987-B3A5-8FD9-0F0D-D49458E8CAE0}"/>
              </a:ext>
            </a:extLst>
          </p:cNvPr>
          <p:cNvSpPr/>
          <p:nvPr/>
        </p:nvSpPr>
        <p:spPr>
          <a:xfrm>
            <a:off x="738962" y="2167293"/>
            <a:ext cx="2819400"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algn="ctr">
              <a:defRPr/>
            </a:pPr>
            <a:r>
              <a:rPr lang="en-US" sz="1505" b="1" kern="0" dirty="0">
                <a:solidFill>
                  <a:prstClr val="white"/>
                </a:solidFill>
                <a:latin typeface="Helvetica"/>
                <a:cs typeface="Helvetica"/>
                <a:sym typeface="Helvetica"/>
              </a:rPr>
              <a:t>Capítulo </a:t>
            </a:r>
            <a:r>
              <a:rPr lang="en-US" sz="1505" b="1" kern="0" dirty="0" smtClean="0">
                <a:solidFill>
                  <a:prstClr val="white"/>
                </a:solidFill>
                <a:latin typeface="Helvetica"/>
                <a:cs typeface="Helvetica"/>
                <a:sym typeface="Helvetica"/>
              </a:rPr>
              <a:t>II</a:t>
            </a:r>
            <a:endParaRPr lang="en-US" sz="1505" b="1" kern="0" dirty="0">
              <a:solidFill>
                <a:prstClr val="white"/>
              </a:solidFill>
              <a:latin typeface="Helvetica"/>
              <a:cs typeface="Helvetica"/>
              <a:sym typeface="Helvetica"/>
            </a:endParaRPr>
          </a:p>
        </p:txBody>
      </p:sp>
      <p:sp>
        <p:nvSpPr>
          <p:cNvPr id="20" name="Rectangle">
            <a:extLst>
              <a:ext uri="{FF2B5EF4-FFF2-40B4-BE49-F238E27FC236}">
                <a16:creationId xmlns:a16="http://schemas.microsoft.com/office/drawing/2014/main" xmlns="" id="{33C08987-B3A5-8FD9-0F0D-D49458E8CAE0}"/>
              </a:ext>
            </a:extLst>
          </p:cNvPr>
          <p:cNvSpPr/>
          <p:nvPr/>
        </p:nvSpPr>
        <p:spPr>
          <a:xfrm>
            <a:off x="769284" y="2819384"/>
            <a:ext cx="2805889"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algn="ctr">
              <a:defRPr/>
            </a:pPr>
            <a:endParaRPr lang="en-US" sz="1505" b="1" kern="0" dirty="0" smtClean="0">
              <a:solidFill>
                <a:prstClr val="white"/>
              </a:solidFill>
              <a:latin typeface="Helvetica"/>
              <a:cs typeface="Helvetica"/>
              <a:sym typeface="Helvetica"/>
            </a:endParaRPr>
          </a:p>
          <a:p>
            <a:pPr algn="ctr">
              <a:defRPr/>
            </a:pPr>
            <a:r>
              <a:rPr lang="en-US" sz="1505" b="1" kern="0" dirty="0" smtClean="0">
                <a:solidFill>
                  <a:prstClr val="white"/>
                </a:solidFill>
                <a:latin typeface="Helvetica"/>
                <a:cs typeface="Helvetica"/>
                <a:sym typeface="Helvetica"/>
              </a:rPr>
              <a:t>Capítulo III</a:t>
            </a:r>
            <a:endParaRPr lang="en-US" sz="1505" b="1" kern="0" dirty="0">
              <a:solidFill>
                <a:prstClr val="white"/>
              </a:solidFill>
              <a:latin typeface="Helvetica"/>
              <a:cs typeface="Helvetica"/>
              <a:sym typeface="Helvetica"/>
            </a:endParaRPr>
          </a:p>
          <a:p>
            <a:pPr algn="ctr" defTabSz="914400">
              <a:defRPr/>
            </a:pPr>
            <a:endParaRPr sz="1806" kern="0" dirty="0">
              <a:solidFill>
                <a:prstClr val="white"/>
              </a:solidFill>
              <a:highlight>
                <a:srgbClr val="FF9900"/>
              </a:highlight>
            </a:endParaRPr>
          </a:p>
        </p:txBody>
      </p:sp>
      <p:sp>
        <p:nvSpPr>
          <p:cNvPr id="21" name="Rectangle">
            <a:extLst>
              <a:ext uri="{FF2B5EF4-FFF2-40B4-BE49-F238E27FC236}">
                <a16:creationId xmlns:a16="http://schemas.microsoft.com/office/drawing/2014/main" xmlns="" id="{33C08987-B3A5-8FD9-0F0D-D49458E8CAE0}"/>
              </a:ext>
            </a:extLst>
          </p:cNvPr>
          <p:cNvSpPr/>
          <p:nvPr/>
        </p:nvSpPr>
        <p:spPr>
          <a:xfrm>
            <a:off x="803116" y="3482292"/>
            <a:ext cx="2762496" cy="513588"/>
          </a:xfrm>
          <a:prstGeom prst="rect">
            <a:avLst/>
          </a:prstGeom>
          <a:solidFill>
            <a:srgbClr val="5B9BD5">
              <a:lumMod val="25000"/>
            </a:srgbClr>
          </a:solidFill>
          <a:ln w="25400">
            <a:solidFill>
              <a:schemeClr val="tx1"/>
            </a:solidFill>
            <a:miter lim="400000"/>
          </a:ln>
        </p:spPr>
        <p:txBody>
          <a:bodyPr lIns="38224" tIns="38224" rIns="38224" bIns="38224" anchor="ctr"/>
          <a:lstStyle/>
          <a:p>
            <a:pPr algn="ctr">
              <a:defRPr/>
            </a:pPr>
            <a:endParaRPr lang="en-US" sz="1505" b="1" kern="0" dirty="0" smtClean="0">
              <a:solidFill>
                <a:prstClr val="white"/>
              </a:solidFill>
              <a:latin typeface="Helvetica"/>
              <a:cs typeface="Helvetica"/>
              <a:sym typeface="Helvetica"/>
            </a:endParaRPr>
          </a:p>
          <a:p>
            <a:pPr algn="ctr">
              <a:defRPr/>
            </a:pPr>
            <a:r>
              <a:rPr lang="en-US" sz="1505" b="1" kern="0" dirty="0" smtClean="0">
                <a:solidFill>
                  <a:prstClr val="white"/>
                </a:solidFill>
                <a:latin typeface="Helvetica"/>
                <a:cs typeface="Helvetica"/>
                <a:sym typeface="Helvetica"/>
              </a:rPr>
              <a:t>Capítulo IV</a:t>
            </a:r>
            <a:endParaRPr lang="en-US" sz="1505" b="1" kern="0" dirty="0">
              <a:solidFill>
                <a:prstClr val="white"/>
              </a:solidFill>
              <a:latin typeface="Helvetica"/>
              <a:cs typeface="Helvetica"/>
              <a:sym typeface="Helvetica"/>
            </a:endParaRPr>
          </a:p>
          <a:p>
            <a:pPr algn="ctr">
              <a:defRPr/>
            </a:pPr>
            <a:endParaRPr lang="en-US" sz="1505" b="1" kern="0" dirty="0">
              <a:solidFill>
                <a:prstClr val="white"/>
              </a:solidFill>
              <a:latin typeface="Helvetica"/>
              <a:cs typeface="Helvetica"/>
              <a:sym typeface="Helvetica"/>
            </a:endParaRPr>
          </a:p>
        </p:txBody>
      </p:sp>
      <p:sp>
        <p:nvSpPr>
          <p:cNvPr id="22" name="Rectangle">
            <a:extLst>
              <a:ext uri="{FF2B5EF4-FFF2-40B4-BE49-F238E27FC236}">
                <a16:creationId xmlns:a16="http://schemas.microsoft.com/office/drawing/2014/main" xmlns="" id="{33C08987-B3A5-8FD9-0F0D-D49458E8CAE0}"/>
              </a:ext>
            </a:extLst>
          </p:cNvPr>
          <p:cNvSpPr/>
          <p:nvPr/>
        </p:nvSpPr>
        <p:spPr>
          <a:xfrm>
            <a:off x="789641" y="4208132"/>
            <a:ext cx="2785533"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algn="ctr">
              <a:defRPr/>
            </a:pPr>
            <a:endParaRPr lang="en-US" sz="1505" b="1" kern="0" dirty="0" smtClean="0">
              <a:solidFill>
                <a:prstClr val="white"/>
              </a:solidFill>
              <a:latin typeface="Helvetica"/>
              <a:cs typeface="Helvetica"/>
              <a:sym typeface="Helvetica"/>
            </a:endParaRPr>
          </a:p>
          <a:p>
            <a:pPr algn="ctr">
              <a:defRPr/>
            </a:pPr>
            <a:r>
              <a:rPr lang="en-US" sz="1505" b="1" kern="0" dirty="0" smtClean="0">
                <a:solidFill>
                  <a:prstClr val="white"/>
                </a:solidFill>
                <a:latin typeface="Helvetica"/>
                <a:cs typeface="Helvetica"/>
                <a:sym typeface="Helvetica"/>
              </a:rPr>
              <a:t>Capítulo V</a:t>
            </a:r>
            <a:endParaRPr lang="en-US" sz="1505" b="1" kern="0" dirty="0">
              <a:solidFill>
                <a:prstClr val="white"/>
              </a:solidFill>
              <a:latin typeface="Helvetica"/>
              <a:cs typeface="Helvetica"/>
              <a:sym typeface="Helvetica"/>
            </a:endParaRPr>
          </a:p>
          <a:p>
            <a:pPr defTabSz="914400">
              <a:defRPr/>
            </a:pPr>
            <a:endParaRPr sz="1806" kern="0" dirty="0">
              <a:solidFill>
                <a:prstClr val="white"/>
              </a:solidFill>
              <a:highlight>
                <a:srgbClr val="FF9900"/>
              </a:highlight>
            </a:endParaRPr>
          </a:p>
        </p:txBody>
      </p:sp>
      <p:sp>
        <p:nvSpPr>
          <p:cNvPr id="24" name="Rectangle">
            <a:extLst>
              <a:ext uri="{FF2B5EF4-FFF2-40B4-BE49-F238E27FC236}">
                <a16:creationId xmlns:a16="http://schemas.microsoft.com/office/drawing/2014/main" xmlns="" id="{9FF39E37-A0DE-C0B9-F9A5-1CCD705CC282}"/>
              </a:ext>
            </a:extLst>
          </p:cNvPr>
          <p:cNvSpPr/>
          <p:nvPr/>
        </p:nvSpPr>
        <p:spPr>
          <a:xfrm>
            <a:off x="3942426" y="2169519"/>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lvl="0">
              <a:defRPr sz="2400"/>
            </a:pPr>
            <a:r>
              <a:rPr lang="en-US" sz="1806" b="1" kern="0" dirty="0">
                <a:solidFill>
                  <a:prstClr val="black"/>
                </a:solidFill>
                <a:latin typeface="+mj-lt"/>
                <a:cs typeface="Times New Roman" panose="02020603050405020304" pitchFamily="18" charset="0"/>
              </a:rPr>
              <a:t>Disposições </a:t>
            </a:r>
            <a:r>
              <a:rPr lang="en-US" sz="1806" b="1" kern="0" dirty="0" err="1">
                <a:solidFill>
                  <a:prstClr val="black"/>
                </a:solidFill>
                <a:latin typeface="+mj-lt"/>
                <a:cs typeface="Times New Roman" panose="02020603050405020304" pitchFamily="18" charset="0"/>
              </a:rPr>
              <a:t>penais</a:t>
            </a:r>
            <a:r>
              <a:rPr lang="en-US" sz="1806" b="1" kern="0" dirty="0">
                <a:solidFill>
                  <a:prstClr val="black"/>
                </a:solidFill>
                <a:latin typeface="+mj-lt"/>
                <a:cs typeface="Times New Roman" panose="02020603050405020304" pitchFamily="18" charset="0"/>
              </a:rPr>
              <a:t> </a:t>
            </a:r>
            <a:r>
              <a:rPr lang="en-US" sz="1806" b="1" kern="0" dirty="0" err="1" smtClean="0">
                <a:solidFill>
                  <a:prstClr val="black"/>
                </a:solidFill>
                <a:latin typeface="+mj-lt"/>
                <a:cs typeface="Times New Roman" panose="02020603050405020304" pitchFamily="18" charset="0"/>
              </a:rPr>
              <a:t>materiais</a:t>
            </a:r>
            <a:r>
              <a:rPr lang="en-US" sz="1806" kern="0" dirty="0" smtClean="0">
                <a:solidFill>
                  <a:prstClr val="black"/>
                </a:solidFill>
                <a:latin typeface="Times New Roman" panose="02020603050405020304" pitchFamily="18" charset="0"/>
                <a:cs typeface="Times New Roman" panose="02020603050405020304" pitchFamily="18" charset="0"/>
              </a:rPr>
              <a:t>.</a:t>
            </a:r>
            <a:endParaRPr lang="en-US" sz="1806" kern="0" dirty="0">
              <a:solidFill>
                <a:prstClr val="black"/>
              </a:solidFill>
              <a:latin typeface="Times New Roman" panose="02020603050405020304" pitchFamily="18" charset="0"/>
              <a:cs typeface="Times New Roman" panose="02020603050405020304" pitchFamily="18" charset="0"/>
            </a:endParaRPr>
          </a:p>
        </p:txBody>
      </p:sp>
      <p:sp>
        <p:nvSpPr>
          <p:cNvPr id="25" name="Rectangle">
            <a:extLst>
              <a:ext uri="{FF2B5EF4-FFF2-40B4-BE49-F238E27FC236}">
                <a16:creationId xmlns:a16="http://schemas.microsoft.com/office/drawing/2014/main" xmlns="" id="{9FF39E37-A0DE-C0B9-F9A5-1CCD705CC282}"/>
              </a:ext>
            </a:extLst>
          </p:cNvPr>
          <p:cNvSpPr/>
          <p:nvPr/>
        </p:nvSpPr>
        <p:spPr>
          <a:xfrm>
            <a:off x="3942428" y="2860848"/>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lvl="0">
              <a:defRPr sz="2400"/>
            </a:pPr>
            <a:r>
              <a:rPr lang="en-US" sz="1806" b="1" kern="0" dirty="0">
                <a:solidFill>
                  <a:prstClr val="black"/>
                </a:solidFill>
                <a:latin typeface="+mj-lt"/>
                <a:cs typeface="Times New Roman" panose="02020603050405020304" pitchFamily="18" charset="0"/>
              </a:rPr>
              <a:t>Disposições </a:t>
            </a:r>
            <a:r>
              <a:rPr lang="en-US" sz="1806" b="1" kern="0" dirty="0" err="1">
                <a:solidFill>
                  <a:prstClr val="black"/>
                </a:solidFill>
                <a:latin typeface="+mj-lt"/>
                <a:cs typeface="Times New Roman" panose="02020603050405020304" pitchFamily="18" charset="0"/>
              </a:rPr>
              <a:t>processuais</a:t>
            </a:r>
            <a:r>
              <a:rPr lang="en-US" sz="1806" kern="0" dirty="0">
                <a:solidFill>
                  <a:prstClr val="black"/>
                </a:solidFill>
                <a:latin typeface="+mj-lt"/>
                <a:cs typeface="Times New Roman" panose="02020603050405020304" pitchFamily="18" charset="0"/>
              </a:rPr>
              <a:t>. </a:t>
            </a:r>
          </a:p>
        </p:txBody>
      </p:sp>
      <p:sp>
        <p:nvSpPr>
          <p:cNvPr id="26" name="Rectangle">
            <a:extLst>
              <a:ext uri="{FF2B5EF4-FFF2-40B4-BE49-F238E27FC236}">
                <a16:creationId xmlns:a16="http://schemas.microsoft.com/office/drawing/2014/main" xmlns="" id="{9FF39E37-A0DE-C0B9-F9A5-1CCD705CC282}"/>
              </a:ext>
            </a:extLst>
          </p:cNvPr>
          <p:cNvSpPr/>
          <p:nvPr/>
        </p:nvSpPr>
        <p:spPr>
          <a:xfrm>
            <a:off x="3942428" y="3543204"/>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a:defRPr sz="2400"/>
            </a:pPr>
            <a:r>
              <a:rPr lang="en-US" sz="1806" b="1" kern="0" dirty="0">
                <a:solidFill>
                  <a:prstClr val="black"/>
                </a:solidFill>
                <a:latin typeface="+mj-lt"/>
                <a:cs typeface="Times New Roman" panose="02020603050405020304" pitchFamily="18" charset="0"/>
              </a:rPr>
              <a:t>Cooperação </a:t>
            </a:r>
            <a:r>
              <a:rPr lang="en-US" sz="1806" b="1" kern="0" dirty="0" err="1" smtClean="0">
                <a:solidFill>
                  <a:prstClr val="black"/>
                </a:solidFill>
                <a:latin typeface="+mj-lt"/>
                <a:cs typeface="Times New Roman" panose="02020603050405020304" pitchFamily="18" charset="0"/>
              </a:rPr>
              <a:t>internacional</a:t>
            </a:r>
            <a:r>
              <a:rPr lang="en-US" sz="1806" b="1" kern="0" dirty="0" smtClean="0">
                <a:solidFill>
                  <a:prstClr val="black"/>
                </a:solidFill>
                <a:latin typeface="+mj-lt"/>
                <a:cs typeface="Times New Roman" panose="02020603050405020304" pitchFamily="18" charset="0"/>
              </a:rPr>
              <a:t>.</a:t>
            </a:r>
            <a:endParaRPr lang="pt-BR" sz="1806" kern="0" dirty="0">
              <a:solidFill>
                <a:prstClr val="black"/>
              </a:solidFill>
              <a:latin typeface="+mj-lt"/>
            </a:endParaRPr>
          </a:p>
        </p:txBody>
      </p:sp>
      <p:sp>
        <p:nvSpPr>
          <p:cNvPr id="29" name="Rectangle">
            <a:extLst>
              <a:ext uri="{FF2B5EF4-FFF2-40B4-BE49-F238E27FC236}">
                <a16:creationId xmlns:a16="http://schemas.microsoft.com/office/drawing/2014/main" xmlns="" id="{9FF39E37-A0DE-C0B9-F9A5-1CCD705CC282}"/>
              </a:ext>
            </a:extLst>
          </p:cNvPr>
          <p:cNvSpPr/>
          <p:nvPr/>
        </p:nvSpPr>
        <p:spPr>
          <a:xfrm>
            <a:off x="3940034" y="4179426"/>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a:defRPr sz="2400"/>
            </a:pPr>
            <a:r>
              <a:rPr lang="en-US" sz="1806" b="1" kern="0" dirty="0">
                <a:solidFill>
                  <a:prstClr val="black"/>
                </a:solidFill>
              </a:rPr>
              <a:t>Disposições </a:t>
            </a:r>
            <a:r>
              <a:rPr lang="en-US" sz="1806" b="1" kern="0" dirty="0" err="1">
                <a:solidFill>
                  <a:prstClr val="black"/>
                </a:solidFill>
              </a:rPr>
              <a:t>finais</a:t>
            </a:r>
            <a:r>
              <a:rPr lang="en-US" sz="1806" b="1" kern="0" dirty="0" smtClean="0">
                <a:solidFill>
                  <a:prstClr val="black"/>
                </a:solidFill>
              </a:rPr>
              <a:t>.</a:t>
            </a:r>
            <a:endParaRPr lang="en-US" sz="1806" b="1" kern="0" dirty="0">
              <a:solidFill>
                <a:prstClr val="black"/>
              </a:solidFill>
            </a:endParaRPr>
          </a:p>
        </p:txBody>
      </p:sp>
      <p:sp>
        <p:nvSpPr>
          <p:cNvPr id="31" name="Rectangle">
            <a:extLst>
              <a:ext uri="{FF2B5EF4-FFF2-40B4-BE49-F238E27FC236}">
                <a16:creationId xmlns="" xmlns:a16="http://schemas.microsoft.com/office/drawing/2014/main" id="{204D0FDB-51B3-3537-197F-A30AE465803B}"/>
              </a:ext>
            </a:extLst>
          </p:cNvPr>
          <p:cNvSpPr/>
          <p:nvPr/>
        </p:nvSpPr>
        <p:spPr>
          <a:xfrm>
            <a:off x="1670050" y="5266912"/>
            <a:ext cx="7584244" cy="761908"/>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algn="ctr">
              <a:defRPr/>
            </a:pPr>
            <a:r>
              <a:rPr lang="pt-BR" kern="0" dirty="0">
                <a:solidFill>
                  <a:prstClr val="black"/>
                </a:solidFill>
                <a:latin typeface="Times New Roman" panose="02020603050405020304" pitchFamily="18" charset="0"/>
                <a:cs typeface="Times New Roman" panose="02020603050405020304" pitchFamily="18" charset="0"/>
              </a:rPr>
              <a:t>A presente proposta de Lei apresenta 5 Capítulos com 32 artigos.</a:t>
            </a:r>
          </a:p>
        </p:txBody>
      </p:sp>
      <p:sp>
        <p:nvSpPr>
          <p:cNvPr id="33" name="TextBox 32">
            <a:extLst>
              <a:ext uri="{FF2B5EF4-FFF2-40B4-BE49-F238E27FC236}">
                <a16:creationId xmlns:a16="http://schemas.microsoft.com/office/drawing/2014/main" xmlns="" id="{B974719D-6911-CCE1-7B54-76C8D87D8AAB}"/>
              </a:ext>
            </a:extLst>
          </p:cNvPr>
          <p:cNvSpPr txBox="1"/>
          <p:nvPr/>
        </p:nvSpPr>
        <p:spPr>
          <a:xfrm>
            <a:off x="263197" y="843204"/>
            <a:ext cx="7303454" cy="400110"/>
          </a:xfrm>
          <a:prstGeom prst="rect">
            <a:avLst/>
          </a:prstGeom>
          <a:noFill/>
        </p:spPr>
        <p:txBody>
          <a:bodyPr wrap="square">
            <a:spAutoFit/>
          </a:bodyPr>
          <a:lstStyle/>
          <a:p>
            <a:r>
              <a:rPr lang="en-GB" b="1" dirty="0" err="1" smtClean="0">
                <a:solidFill>
                  <a:prstClr val="black"/>
                </a:solidFill>
              </a:rPr>
              <a:t>Estrutura</a:t>
            </a:r>
            <a:r>
              <a:rPr lang="en-GB" b="1" dirty="0" smtClean="0">
                <a:solidFill>
                  <a:prstClr val="black"/>
                </a:solidFill>
              </a:rPr>
              <a:t> da </a:t>
            </a:r>
            <a:r>
              <a:rPr lang="en-GB" b="1" dirty="0" err="1" smtClean="0">
                <a:solidFill>
                  <a:prstClr val="black"/>
                </a:solidFill>
              </a:rPr>
              <a:t>Proposta</a:t>
            </a:r>
            <a:r>
              <a:rPr lang="en-GB" b="1" dirty="0" smtClean="0">
                <a:solidFill>
                  <a:prstClr val="black"/>
                </a:solidFill>
              </a:rPr>
              <a:t> </a:t>
            </a:r>
            <a:r>
              <a:rPr lang="en-GB" b="1" dirty="0">
                <a:solidFill>
                  <a:prstClr val="black"/>
                </a:solidFill>
              </a:rPr>
              <a:t>de Lei de </a:t>
            </a:r>
            <a:r>
              <a:rPr lang="en-GB" b="1" dirty="0" smtClean="0">
                <a:solidFill>
                  <a:prstClr val="black"/>
                </a:solidFill>
              </a:rPr>
              <a:t>Crimes </a:t>
            </a:r>
            <a:r>
              <a:rPr lang="en-GB" b="1" dirty="0" err="1" smtClean="0">
                <a:solidFill>
                  <a:prstClr val="black"/>
                </a:solidFill>
              </a:rPr>
              <a:t>Cibernéticos</a:t>
            </a:r>
            <a:r>
              <a:rPr lang="en-GB" b="1" dirty="0" smtClean="0">
                <a:solidFill>
                  <a:prstClr val="black"/>
                </a:solidFill>
              </a:rPr>
              <a:t> </a:t>
            </a:r>
            <a:endParaRPr lang="pt-PT" dirty="0">
              <a:solidFill>
                <a:prstClr val="black"/>
              </a:solidFill>
            </a:endParaRPr>
          </a:p>
        </p:txBody>
      </p:sp>
    </p:spTree>
    <p:extLst>
      <p:ext uri="{BB962C8B-B14F-4D97-AF65-F5344CB8AC3E}">
        <p14:creationId xmlns:p14="http://schemas.microsoft.com/office/powerpoint/2010/main" val="5919219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9</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Moçambique</a:t>
            </a:r>
          </a:p>
          <a:p>
            <a:pPr algn="l">
              <a:spcBef>
                <a:spcPts val="0"/>
              </a:spcBef>
            </a:pPr>
            <a:r>
              <a:rPr lang="pt-BR" sz="2800" b="1" dirty="0" smtClean="0">
                <a:solidFill>
                  <a:srgbClr val="9A3130"/>
                </a:solidFill>
                <a:effectLst>
                  <a:outerShdw blurRad="38100" dist="38100" dir="2700000" algn="tl">
                    <a:srgbClr val="FFFFFF"/>
                  </a:outerShdw>
                </a:effectLst>
                <a:cs typeface="Calibri"/>
              </a:rPr>
              <a:t> </a:t>
            </a:r>
            <a:endParaRPr lang="en-GB" sz="2800" b="1" dirty="0" smtClean="0">
              <a:solidFill>
                <a:srgbClr val="9A3130"/>
              </a:solidFill>
              <a:effectLst>
                <a:outerShdw blurRad="38100" dist="38100" dir="2700000" algn="tl">
                  <a:srgbClr val="FFFFFF"/>
                </a:outerShdw>
              </a:effectLst>
              <a:cs typeface="Calibri"/>
            </a:endParaRPr>
          </a:p>
          <a:p>
            <a:pPr algn="l"/>
            <a:r>
              <a:rPr lang="pt-BR" sz="2800" b="1" dirty="0" smtClean="0">
                <a:solidFill>
                  <a:srgbClr val="9A3130"/>
                </a:solidFill>
                <a:effectLst>
                  <a:outerShdw blurRad="38100" dist="38100" dir="2700000" algn="tl">
                    <a:srgbClr val="FFFFFF"/>
                  </a:outerShdw>
                </a:effectLst>
                <a:cs typeface="Calibri"/>
              </a:rPr>
              <a:t> </a:t>
            </a:r>
            <a:endParaRPr lang="en-GB" sz="2800" b="1" dirty="0">
              <a:solidFill>
                <a:srgbClr val="9A3130"/>
              </a:solidFill>
              <a:effectLst>
                <a:outerShdw blurRad="38100" dist="38100" dir="2700000" algn="tl">
                  <a:srgbClr val="FFFFFF"/>
                </a:outerShdw>
              </a:effectLst>
              <a:cs typeface="Calibri"/>
            </a:endParaRPr>
          </a:p>
          <a:p>
            <a:pPr algn="l"/>
            <a:endParaRPr lang="pt-PT" sz="2800" dirty="0">
              <a:solidFill>
                <a:prstClr val="black"/>
              </a:solidFill>
            </a:endParaRPr>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085357"/>
            <a:ext cx="9283420" cy="1138773"/>
          </a:xfrm>
          <a:prstGeom prst="rect">
            <a:avLst/>
          </a:prstGeom>
          <a:noFill/>
        </p:spPr>
        <p:txBody>
          <a:bodyPr wrap="square" rtlCol="0">
            <a:spAutoFit/>
          </a:bodyPr>
          <a:lstStyle/>
          <a:p>
            <a:pPr algn="just"/>
            <a:endParaRPr lang="en-GB" sz="2400" b="1" dirty="0" smtClean="0">
              <a:solidFill>
                <a:prstClr val="black"/>
              </a:solidFill>
            </a:endParaRPr>
          </a:p>
          <a:p>
            <a:pPr algn="just"/>
            <a:endParaRPr lang="en-GB" sz="2400" b="1" dirty="0">
              <a:solidFill>
                <a:prstClr val="black"/>
              </a:solidFill>
            </a:endParaRPr>
          </a:p>
          <a:p>
            <a:pPr algn="just"/>
            <a:endParaRPr lang="pt-PT" dirty="0">
              <a:solidFill>
                <a:prstClr val="black"/>
              </a:solidFill>
            </a:endParaRPr>
          </a:p>
        </p:txBody>
      </p:sp>
      <p:sp>
        <p:nvSpPr>
          <p:cNvPr id="5" name="Rectangle 4"/>
          <p:cNvSpPr/>
          <p:nvPr/>
        </p:nvSpPr>
        <p:spPr>
          <a:xfrm>
            <a:off x="502284" y="1383507"/>
            <a:ext cx="9041131" cy="443198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defRPr/>
            </a:pPr>
            <a:r>
              <a:rPr lang="pt-PT" sz="3000" kern="0" dirty="0" smtClean="0">
                <a:solidFill>
                  <a:prstClr val="black"/>
                </a:solidFill>
                <a:latin typeface="Times New Roman" panose="02020603050405020304" pitchFamily="18" charset="0"/>
                <a:cs typeface="Times New Roman" panose="02020603050405020304" pitchFamily="18" charset="0"/>
              </a:rPr>
              <a:t>Artigo 21</a:t>
            </a:r>
            <a:endParaRPr lang="pt-PT" sz="3000" kern="0" dirty="0">
              <a:solidFill>
                <a:prstClr val="black"/>
              </a:solidFill>
              <a:latin typeface="Times New Roman" panose="02020603050405020304" pitchFamily="18" charset="0"/>
              <a:cs typeface="Times New Roman" panose="02020603050405020304" pitchFamily="18" charset="0"/>
            </a:endParaRPr>
          </a:p>
          <a:p>
            <a:pPr lvl="0" algn="ctr">
              <a:defRPr/>
            </a:pPr>
            <a:r>
              <a:rPr lang="pt-PT" sz="3000" b="1" kern="0" dirty="0" smtClean="0">
                <a:solidFill>
                  <a:prstClr val="black"/>
                </a:solidFill>
                <a:latin typeface="Times New Roman" panose="02020603050405020304" pitchFamily="18" charset="0"/>
                <a:cs typeface="Times New Roman" panose="02020603050405020304" pitchFamily="18" charset="0"/>
              </a:rPr>
              <a:t>(Âmbito </a:t>
            </a:r>
            <a:r>
              <a:rPr lang="pt-PT" sz="3000" b="1" kern="0" dirty="0">
                <a:solidFill>
                  <a:prstClr val="black"/>
                </a:solidFill>
                <a:latin typeface="Times New Roman" panose="02020603050405020304" pitchFamily="18" charset="0"/>
                <a:cs typeface="Times New Roman" panose="02020603050405020304" pitchFamily="18" charset="0"/>
              </a:rPr>
              <a:t>da cooperação </a:t>
            </a:r>
            <a:r>
              <a:rPr lang="pt-PT" sz="3000" b="1" kern="0" dirty="0" smtClean="0">
                <a:solidFill>
                  <a:prstClr val="black"/>
                </a:solidFill>
                <a:latin typeface="Times New Roman" panose="02020603050405020304" pitchFamily="18" charset="0"/>
                <a:cs typeface="Times New Roman" panose="02020603050405020304" pitchFamily="18" charset="0"/>
              </a:rPr>
              <a:t>internacional)</a:t>
            </a:r>
          </a:p>
          <a:p>
            <a:pPr lvl="0" algn="ctr">
              <a:defRPr/>
            </a:pPr>
            <a:endParaRPr lang="pt-PT" sz="3000" b="1" kern="0" dirty="0" smtClean="0">
              <a:solidFill>
                <a:prstClr val="black"/>
              </a:solidFill>
              <a:latin typeface="Times New Roman" panose="02020603050405020304" pitchFamily="18" charset="0"/>
              <a:cs typeface="Times New Roman" panose="02020603050405020304" pitchFamily="18" charset="0"/>
            </a:endParaRPr>
          </a:p>
          <a:p>
            <a:pPr lvl="0" algn="just">
              <a:defRPr/>
            </a:pPr>
            <a:r>
              <a:rPr lang="pt-BR" sz="3200" kern="0" dirty="0">
                <a:solidFill>
                  <a:prstClr val="black"/>
                </a:solidFill>
                <a:latin typeface="Times New Roman" panose="02020603050405020304" pitchFamily="18" charset="0"/>
              </a:rPr>
              <a:t>As autoridades nacionais competentes cooperam com as autoridades estrangeiras competentes para efeitos de investigações ou procedimentos respeitantes a crimes relacionados com sistemas ou dados informáticos, bem como para efeitos de recolha de prova, em suporte electrónico, de um crime</a:t>
            </a:r>
            <a:r>
              <a:rPr lang="pt-BR" sz="3200" kern="0" dirty="0" smtClean="0">
                <a:solidFill>
                  <a:prstClr val="black"/>
                </a:solidFill>
                <a:latin typeface="Times New Roman" panose="02020603050405020304" pitchFamily="18" charset="0"/>
              </a:rPr>
              <a:t>.</a:t>
            </a:r>
            <a:endParaRPr lang="pt-PT" sz="3200" kern="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72291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10</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Moçambique</a:t>
            </a:r>
          </a:p>
          <a:p>
            <a:pPr algn="l">
              <a:spcBef>
                <a:spcPts val="0"/>
              </a:spcBef>
            </a:pPr>
            <a:r>
              <a:rPr lang="pt-BR" sz="2800" b="1" dirty="0" smtClean="0">
                <a:solidFill>
                  <a:srgbClr val="9A3130"/>
                </a:solidFill>
                <a:effectLst>
                  <a:outerShdw blurRad="38100" dist="38100" dir="2700000" algn="tl">
                    <a:srgbClr val="FFFFFF"/>
                  </a:outerShdw>
                </a:effectLst>
                <a:cs typeface="Calibri"/>
              </a:rPr>
              <a:t> </a:t>
            </a:r>
            <a:endParaRPr lang="en-GB" sz="2800" b="1" dirty="0" smtClean="0">
              <a:solidFill>
                <a:srgbClr val="9A3130"/>
              </a:solidFill>
              <a:effectLst>
                <a:outerShdw blurRad="38100" dist="38100" dir="2700000" algn="tl">
                  <a:srgbClr val="FFFFFF"/>
                </a:outerShdw>
              </a:effectLst>
              <a:cs typeface="Calibri"/>
            </a:endParaRPr>
          </a:p>
          <a:p>
            <a:pPr algn="l"/>
            <a:r>
              <a:rPr lang="pt-BR" sz="2800" b="1" dirty="0" smtClean="0">
                <a:solidFill>
                  <a:srgbClr val="9A3130"/>
                </a:solidFill>
                <a:effectLst>
                  <a:outerShdw blurRad="38100" dist="38100" dir="2700000" algn="tl">
                    <a:srgbClr val="FFFFFF"/>
                  </a:outerShdw>
                </a:effectLst>
                <a:cs typeface="Calibri"/>
              </a:rPr>
              <a:t> </a:t>
            </a:r>
            <a:endParaRPr lang="en-GB" sz="2800" b="1" dirty="0">
              <a:solidFill>
                <a:srgbClr val="9A3130"/>
              </a:solidFill>
              <a:effectLst>
                <a:outerShdw blurRad="38100" dist="38100" dir="2700000" algn="tl">
                  <a:srgbClr val="FFFFFF"/>
                </a:outerShdw>
              </a:effectLst>
              <a:cs typeface="Calibri"/>
            </a:endParaRPr>
          </a:p>
          <a:p>
            <a:pPr algn="l"/>
            <a:endParaRPr lang="pt-PT" sz="2800" dirty="0">
              <a:solidFill>
                <a:prstClr val="black"/>
              </a:solidFill>
            </a:endParaRPr>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085357"/>
            <a:ext cx="9283420" cy="1138773"/>
          </a:xfrm>
          <a:prstGeom prst="rect">
            <a:avLst/>
          </a:prstGeom>
          <a:noFill/>
        </p:spPr>
        <p:txBody>
          <a:bodyPr wrap="square" rtlCol="0">
            <a:spAutoFit/>
          </a:bodyPr>
          <a:lstStyle/>
          <a:p>
            <a:pPr algn="just"/>
            <a:endParaRPr lang="en-GB" sz="2400" b="1" dirty="0" smtClean="0">
              <a:solidFill>
                <a:prstClr val="black"/>
              </a:solidFill>
            </a:endParaRPr>
          </a:p>
          <a:p>
            <a:pPr algn="just"/>
            <a:endParaRPr lang="en-GB" sz="2400" b="1" dirty="0">
              <a:solidFill>
                <a:prstClr val="black"/>
              </a:solidFill>
            </a:endParaRPr>
          </a:p>
          <a:p>
            <a:pPr algn="just"/>
            <a:endParaRPr lang="pt-PT" dirty="0">
              <a:solidFill>
                <a:prstClr val="black"/>
              </a:solidFill>
            </a:endParaRPr>
          </a:p>
        </p:txBody>
      </p:sp>
      <p:sp>
        <p:nvSpPr>
          <p:cNvPr id="5" name="Rectangle 4"/>
          <p:cNvSpPr/>
          <p:nvPr/>
        </p:nvSpPr>
        <p:spPr>
          <a:xfrm>
            <a:off x="502284" y="1383507"/>
            <a:ext cx="9041131" cy="48320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defRPr/>
            </a:pPr>
            <a:r>
              <a:rPr lang="pt-BR" sz="2800" kern="0" dirty="0" smtClean="0">
                <a:solidFill>
                  <a:prstClr val="black"/>
                </a:solidFill>
                <a:latin typeface="Times New Roman" panose="02020603050405020304" pitchFamily="18" charset="0"/>
                <a:cs typeface="Times New Roman" panose="02020603050405020304" pitchFamily="18" charset="0"/>
              </a:rPr>
              <a:t>Artigo </a:t>
            </a:r>
            <a:r>
              <a:rPr lang="pt-BR" sz="2800" kern="0" dirty="0">
                <a:solidFill>
                  <a:prstClr val="black"/>
                </a:solidFill>
                <a:latin typeface="Times New Roman" panose="02020603050405020304" pitchFamily="18" charset="0"/>
                <a:cs typeface="Times New Roman" panose="02020603050405020304" pitchFamily="18" charset="0"/>
              </a:rPr>
              <a:t>23</a:t>
            </a:r>
          </a:p>
          <a:p>
            <a:pPr lvl="0" algn="ctr">
              <a:defRPr/>
            </a:pPr>
            <a:r>
              <a:rPr lang="pt-BR" sz="2800" b="1" kern="0" dirty="0">
                <a:solidFill>
                  <a:prstClr val="black"/>
                </a:solidFill>
                <a:latin typeface="Times New Roman" panose="02020603050405020304" pitchFamily="18" charset="0"/>
                <a:cs typeface="Times New Roman" panose="02020603050405020304" pitchFamily="18" charset="0"/>
              </a:rPr>
              <a:t>(Ponto de contacto permanente para a cooperação internacional</a:t>
            </a:r>
            <a:r>
              <a:rPr lang="pt-BR" sz="2800" b="1" kern="0" dirty="0" smtClean="0">
                <a:solidFill>
                  <a:prstClr val="black"/>
                </a:solidFill>
                <a:latin typeface="Times New Roman" panose="02020603050405020304" pitchFamily="18" charset="0"/>
                <a:cs typeface="Times New Roman" panose="02020603050405020304" pitchFamily="18" charset="0"/>
              </a:rPr>
              <a:t>)</a:t>
            </a:r>
          </a:p>
          <a:p>
            <a:pPr lvl="0" algn="ctr">
              <a:defRPr/>
            </a:pPr>
            <a:endParaRPr lang="pt-BR" sz="2800" b="1" kern="0" dirty="0" smtClean="0">
              <a:solidFill>
                <a:prstClr val="black"/>
              </a:solidFill>
              <a:latin typeface="Times New Roman" panose="02020603050405020304" pitchFamily="18" charset="0"/>
              <a:cs typeface="Times New Roman" panose="02020603050405020304" pitchFamily="18" charset="0"/>
            </a:endParaRPr>
          </a:p>
          <a:p>
            <a:pPr algn="just">
              <a:defRPr/>
            </a:pPr>
            <a:r>
              <a:rPr lang="pt-BR" sz="2800" kern="0" dirty="0">
                <a:solidFill>
                  <a:prstClr val="black"/>
                </a:solidFill>
                <a:latin typeface="Times New Roman" panose="02020603050405020304" pitchFamily="18" charset="0"/>
              </a:rPr>
              <a:t>Para fins de cooperação internacional, tendo em vista a prestação de assistência imediata a investigações e procedimentos respeitantes a infracções penais é assegurada a manutenção de uma estrutura que garante um ponto de contacto disponível em permanência, 24 horas por dia, 7 dias por semana.</a:t>
            </a:r>
          </a:p>
          <a:p>
            <a:pPr lvl="0" algn="ctr">
              <a:defRPr/>
            </a:pPr>
            <a:endParaRPr lang="pt-BR" sz="2800" b="1" kern="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25876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11</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Moçambique</a:t>
            </a:r>
          </a:p>
          <a:p>
            <a:pPr algn="l"/>
            <a:endParaRPr lang="en-GB" sz="2800" b="1" dirty="0">
              <a:solidFill>
                <a:srgbClr val="9A3130"/>
              </a:solidFill>
              <a:effectLst>
                <a:outerShdw blurRad="38100" dist="38100" dir="2700000" algn="tl">
                  <a:srgbClr val="FFFFFF"/>
                </a:outerShdw>
              </a:effectLst>
              <a:cs typeface="Calibri"/>
            </a:endParaRPr>
          </a:p>
          <a:p>
            <a:pPr algn="l"/>
            <a:endParaRPr lang="pt-PT" sz="2800" dirty="0">
              <a:solidFill>
                <a:prstClr val="black"/>
              </a:solidFill>
            </a:endParaRPr>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441265"/>
            <a:ext cx="9283420" cy="984885"/>
          </a:xfrm>
          <a:prstGeom prst="rect">
            <a:avLst/>
          </a:prstGeom>
          <a:noFill/>
        </p:spPr>
        <p:txBody>
          <a:bodyPr wrap="square" rtlCol="0">
            <a:spAutoFit/>
          </a:bodyPr>
          <a:lstStyle/>
          <a:p>
            <a:pPr algn="just"/>
            <a:endParaRPr lang="en-GB" sz="2400" b="1" dirty="0">
              <a:solidFill>
                <a:prstClr val="black"/>
              </a:solidFill>
            </a:endParaRPr>
          </a:p>
          <a:p>
            <a:pPr algn="just"/>
            <a:r>
              <a:rPr lang="en-GB" sz="2400" b="1" dirty="0" smtClean="0">
                <a:solidFill>
                  <a:prstClr val="black"/>
                </a:solidFill>
              </a:rPr>
              <a:t> </a:t>
            </a:r>
          </a:p>
          <a:p>
            <a:pPr algn="just"/>
            <a:endParaRPr lang="en-GB" sz="1000" dirty="0">
              <a:solidFill>
                <a:prstClr val="black"/>
              </a:solidFill>
            </a:endParaRPr>
          </a:p>
        </p:txBody>
      </p:sp>
      <p:sp>
        <p:nvSpPr>
          <p:cNvPr id="7" name="TextBox 6">
            <a:extLst>
              <a:ext uri="{FF2B5EF4-FFF2-40B4-BE49-F238E27FC236}">
                <a16:creationId xmlns:a16="http://schemas.microsoft.com/office/drawing/2014/main" xmlns="" id="{B974719D-6911-CCE1-7B54-76C8D87D8AAB}"/>
              </a:ext>
            </a:extLst>
          </p:cNvPr>
          <p:cNvSpPr txBox="1"/>
          <p:nvPr/>
        </p:nvSpPr>
        <p:spPr>
          <a:xfrm>
            <a:off x="251140" y="870218"/>
            <a:ext cx="6219509" cy="461665"/>
          </a:xfrm>
          <a:prstGeom prst="rect">
            <a:avLst/>
          </a:prstGeom>
          <a:noFill/>
        </p:spPr>
        <p:txBody>
          <a:bodyPr wrap="square">
            <a:spAutoFit/>
          </a:bodyPr>
          <a:lstStyle/>
          <a:p>
            <a:r>
              <a:rPr lang="en-GB" b="1" dirty="0" smtClean="0">
                <a:solidFill>
                  <a:prstClr val="black"/>
                </a:solidFill>
              </a:rPr>
              <a:t>2</a:t>
            </a:r>
            <a:r>
              <a:rPr lang="en-GB" sz="2400" b="1" dirty="0" smtClean="0">
                <a:solidFill>
                  <a:prstClr val="black"/>
                </a:solidFill>
              </a:rPr>
              <a:t>.</a:t>
            </a:r>
            <a:r>
              <a:rPr lang="en-GB" b="1" dirty="0" smtClean="0">
                <a:solidFill>
                  <a:prstClr val="black"/>
                </a:solidFill>
              </a:rPr>
              <a:t>2.2 </a:t>
            </a:r>
            <a:r>
              <a:rPr lang="en-GB" b="1" dirty="0" err="1" smtClean="0">
                <a:solidFill>
                  <a:prstClr val="black"/>
                </a:solidFill>
              </a:rPr>
              <a:t>Proposta</a:t>
            </a:r>
            <a:r>
              <a:rPr lang="en-GB" b="1" dirty="0" smtClean="0">
                <a:solidFill>
                  <a:prstClr val="black"/>
                </a:solidFill>
              </a:rPr>
              <a:t> </a:t>
            </a:r>
            <a:r>
              <a:rPr lang="en-GB" b="1" dirty="0">
                <a:solidFill>
                  <a:prstClr val="black"/>
                </a:solidFill>
              </a:rPr>
              <a:t>de Lei de </a:t>
            </a:r>
            <a:r>
              <a:rPr lang="en-GB" b="1" dirty="0" err="1" smtClean="0">
                <a:solidFill>
                  <a:prstClr val="black"/>
                </a:solidFill>
              </a:rPr>
              <a:t>Segurança</a:t>
            </a:r>
            <a:r>
              <a:rPr lang="en-GB" b="1" dirty="0" smtClean="0">
                <a:solidFill>
                  <a:prstClr val="black"/>
                </a:solidFill>
              </a:rPr>
              <a:t> </a:t>
            </a:r>
            <a:r>
              <a:rPr lang="en-GB" b="1" dirty="0" err="1" smtClean="0">
                <a:solidFill>
                  <a:prstClr val="black"/>
                </a:solidFill>
              </a:rPr>
              <a:t>Cibernética</a:t>
            </a:r>
            <a:r>
              <a:rPr lang="en-GB" b="1" dirty="0" smtClean="0">
                <a:solidFill>
                  <a:prstClr val="black"/>
                </a:solidFill>
              </a:rPr>
              <a:t> </a:t>
            </a:r>
            <a:endParaRPr lang="pt-PT" dirty="0">
              <a:solidFill>
                <a:prstClr val="black"/>
              </a:solidFill>
            </a:endParaRPr>
          </a:p>
        </p:txBody>
      </p:sp>
      <p:sp>
        <p:nvSpPr>
          <p:cNvPr id="12" name="Freeform 11">
            <a:extLst>
              <a:ext uri="{FF2B5EF4-FFF2-40B4-BE49-F238E27FC236}">
                <a16:creationId xmlns="" xmlns:a16="http://schemas.microsoft.com/office/drawing/2014/main" id="{72B9117F-625E-0BE9-F156-173CAF0B1CFC}"/>
              </a:ext>
            </a:extLst>
          </p:cNvPr>
          <p:cNvSpPr/>
          <p:nvPr/>
        </p:nvSpPr>
        <p:spPr>
          <a:xfrm>
            <a:off x="0" y="1628708"/>
            <a:ext cx="10045700" cy="4522755"/>
          </a:xfrm>
          <a:custGeom>
            <a:avLst/>
            <a:gdLst>
              <a:gd name="connsiteX0" fmla="*/ 0 w 6558587"/>
              <a:gd name="connsiteY0" fmla="*/ 0 h 3006311"/>
              <a:gd name="connsiteX1" fmla="*/ 5055432 w 6558587"/>
              <a:gd name="connsiteY1" fmla="*/ 0 h 3006311"/>
              <a:gd name="connsiteX2" fmla="*/ 6558587 w 6558587"/>
              <a:gd name="connsiteY2" fmla="*/ 1503156 h 3006311"/>
              <a:gd name="connsiteX3" fmla="*/ 5055432 w 6558587"/>
              <a:gd name="connsiteY3" fmla="*/ 3006311 h 3006311"/>
              <a:gd name="connsiteX4" fmla="*/ 0 w 6558587"/>
              <a:gd name="connsiteY4" fmla="*/ 3006311 h 3006311"/>
              <a:gd name="connsiteX5" fmla="*/ 0 w 6558587"/>
              <a:gd name="connsiteY5" fmla="*/ 0 h 300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8587" h="3006311">
                <a:moveTo>
                  <a:pt x="6558587" y="3006310"/>
                </a:moveTo>
                <a:lnTo>
                  <a:pt x="1503155" y="3006310"/>
                </a:lnTo>
                <a:lnTo>
                  <a:pt x="0" y="1503155"/>
                </a:lnTo>
                <a:lnTo>
                  <a:pt x="1503155" y="1"/>
                </a:lnTo>
                <a:lnTo>
                  <a:pt x="6558587" y="1"/>
                </a:lnTo>
                <a:lnTo>
                  <a:pt x="6558587" y="3006310"/>
                </a:lnTo>
                <a:close/>
              </a:path>
            </a:pathLst>
          </a:custGeom>
          <a:gradFill rotWithShape="0">
            <a:gsLst>
              <a:gs pos="0">
                <a:srgbClr val="E66C7D">
                  <a:hueOff val="0"/>
                  <a:satOff val="0"/>
                  <a:lumOff val="0"/>
                  <a:alphaOff val="0"/>
                  <a:tint val="50000"/>
                  <a:satMod val="300000"/>
                </a:srgbClr>
              </a:gs>
              <a:gs pos="35000">
                <a:srgbClr val="E66C7D">
                  <a:hueOff val="0"/>
                  <a:satOff val="0"/>
                  <a:lumOff val="0"/>
                  <a:alphaOff val="0"/>
                  <a:tint val="37000"/>
                  <a:satMod val="300000"/>
                </a:srgbClr>
              </a:gs>
              <a:gs pos="100000">
                <a:srgbClr val="E66C7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p:spPr>
        <p:style>
          <a:lnRef idx="0">
            <a:scrgbClr r="0" g="0" b="0"/>
          </a:lnRef>
          <a:fillRef idx="2">
            <a:scrgbClr r="0" g="0" b="0"/>
          </a:fillRef>
          <a:effectRef idx="1">
            <a:scrgbClr r="0" g="0" b="0"/>
          </a:effectRef>
          <a:fontRef idx="minor">
            <a:schemeClr val="dk1"/>
          </a:fontRef>
        </p:style>
        <p:txBody>
          <a:bodyPr spcFirstLastPara="0" vert="horz" wrap="square" lIns="1959274" tIns="91441" rIns="170688" bIns="91440" numCol="1" spcCol="1270" anchor="ctr" anchorCtr="0">
            <a:noAutofit/>
          </a:bodyPr>
          <a:lstStyle/>
          <a:p>
            <a:pPr marL="533400" lvl="0" algn="just" defTabSz="1066800">
              <a:lnSpc>
                <a:spcPct val="90000"/>
              </a:lnSpc>
              <a:spcBef>
                <a:spcPct val="0"/>
              </a:spcBef>
              <a:spcAft>
                <a:spcPct val="35000"/>
              </a:spcAft>
            </a:pPr>
            <a:r>
              <a:rPr lang="pt-PT" sz="3200" kern="1200" dirty="0" smtClean="0">
                <a:solidFill>
                  <a:sysClr val="windowText" lastClr="000000"/>
                </a:solidFill>
                <a:latin typeface="Calibri"/>
                <a:ea typeface="+mn-ea"/>
                <a:cs typeface="+mn-cs"/>
              </a:rPr>
              <a:t>A </a:t>
            </a:r>
            <a:r>
              <a:rPr lang="pt-PT" sz="3200" kern="1200" dirty="0">
                <a:solidFill>
                  <a:sysClr val="windowText" lastClr="000000"/>
                </a:solidFill>
                <a:latin typeface="Calibri"/>
                <a:ea typeface="+mn-ea"/>
                <a:cs typeface="+mn-cs"/>
              </a:rPr>
              <a:t>Lei estabelece o regime jurídico aplicável à Segurança Cibernética, visando garantir a segurança do cidadão, das instituições e do Estado, bem como assegurar a protecção de redes de comunicação de dados, de dados, de sistemas de informação e de infra-estruturas críticas no espaço cibernético. </a:t>
            </a:r>
            <a:endParaRPr lang="pt-BR" sz="3200" kern="1200" dirty="0">
              <a:solidFill>
                <a:sysClr val="windowText" lastClr="000000"/>
              </a:solidFill>
              <a:latin typeface="Calibri"/>
              <a:ea typeface="+mn-ea"/>
              <a:cs typeface="+mn-cs"/>
            </a:endParaRPr>
          </a:p>
        </p:txBody>
      </p:sp>
      <p:pic>
        <p:nvPicPr>
          <p:cNvPr id="8" name="Picture 7"/>
          <p:cNvPicPr>
            <a:picLocks noChangeAspect="1"/>
          </p:cNvPicPr>
          <p:nvPr/>
        </p:nvPicPr>
        <p:blipFill>
          <a:blip r:embed="rId9"/>
          <a:stretch>
            <a:fillRect/>
          </a:stretch>
        </p:blipFill>
        <p:spPr>
          <a:xfrm>
            <a:off x="-2" y="1628708"/>
            <a:ext cx="2279651" cy="4522755"/>
          </a:xfrm>
          <a:prstGeom prst="rect">
            <a:avLst/>
          </a:prstGeom>
        </p:spPr>
      </p:pic>
    </p:spTree>
    <p:extLst>
      <p:ext uri="{BB962C8B-B14F-4D97-AF65-F5344CB8AC3E}">
        <p14:creationId xmlns:p14="http://schemas.microsoft.com/office/powerpoint/2010/main" val="454267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12</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a:t>
            </a:r>
            <a:r>
              <a:rPr lang="pt-PT" sz="2400" b="1" dirty="0" smtClean="0">
                <a:solidFill>
                  <a:srgbClr val="9A3130"/>
                </a:solidFill>
                <a:effectLst>
                  <a:outerShdw blurRad="38100" dist="38100" dir="2700000" algn="tl">
                    <a:srgbClr val="FFFFFF"/>
                  </a:outerShdw>
                </a:effectLst>
                <a:cs typeface="Calibri"/>
              </a:rPr>
              <a:t>Moçambique</a:t>
            </a:r>
            <a:r>
              <a:rPr lang="pt-BR" sz="2400" b="1" dirty="0" smtClean="0">
                <a:solidFill>
                  <a:srgbClr val="9A3130"/>
                </a:solidFill>
                <a:effectLst>
                  <a:outerShdw blurRad="38100" dist="38100" dir="2700000" algn="tl">
                    <a:srgbClr val="FFFFFF"/>
                  </a:outerShdw>
                </a:effectLst>
                <a:cs typeface="Calibri"/>
              </a:rPr>
              <a:t> </a:t>
            </a:r>
            <a:endParaRPr lang="en-GB" sz="2400" b="1" dirty="0">
              <a:solidFill>
                <a:srgbClr val="9A3130"/>
              </a:solidFill>
              <a:effectLst>
                <a:outerShdw blurRad="38100" dist="38100" dir="2700000" algn="tl">
                  <a:srgbClr val="FFFFFF"/>
                </a:outerShdw>
              </a:effectLst>
              <a:cs typeface="Calibri"/>
            </a:endParaRPr>
          </a:p>
          <a:p>
            <a:pPr algn="l">
              <a:spcBef>
                <a:spcPts val="0"/>
              </a:spcBef>
            </a:pPr>
            <a:endParaRPr lang="en-GB" sz="2800" b="1" dirty="0">
              <a:solidFill>
                <a:srgbClr val="9A3130"/>
              </a:solidFill>
              <a:effectLst>
                <a:outerShdw blurRad="38100" dist="38100" dir="2700000" algn="tl">
                  <a:srgbClr val="FFFFFF"/>
                </a:outerShdw>
              </a:effectLst>
              <a:cs typeface="Calibri"/>
            </a:endParaRPr>
          </a:p>
          <a:p>
            <a:pPr algn="l"/>
            <a:r>
              <a:rPr lang="pt-BR" sz="2800" b="1" dirty="0" smtClean="0">
                <a:solidFill>
                  <a:srgbClr val="9A3130"/>
                </a:solidFill>
                <a:effectLst>
                  <a:outerShdw blurRad="38100" dist="38100" dir="2700000" algn="tl">
                    <a:srgbClr val="FFFFFF"/>
                  </a:outerShdw>
                </a:effectLst>
                <a:cs typeface="Calibri"/>
              </a:rPr>
              <a:t> </a:t>
            </a:r>
            <a:endParaRPr lang="en-GB" sz="2800" b="1" dirty="0">
              <a:solidFill>
                <a:srgbClr val="9A3130"/>
              </a:solidFill>
              <a:effectLst>
                <a:outerShdw blurRad="38100" dist="38100" dir="2700000" algn="tl">
                  <a:srgbClr val="FFFFFF"/>
                </a:outerShdw>
              </a:effectLst>
              <a:cs typeface="Calibri"/>
            </a:endParaRPr>
          </a:p>
          <a:p>
            <a:pPr algn="l"/>
            <a:endParaRPr lang="pt-PT" sz="2800" dirty="0">
              <a:solidFill>
                <a:prstClr val="black"/>
              </a:solidFill>
            </a:endParaRPr>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441265"/>
            <a:ext cx="9283420" cy="1138773"/>
          </a:xfrm>
          <a:prstGeom prst="rect">
            <a:avLst/>
          </a:prstGeom>
          <a:noFill/>
        </p:spPr>
        <p:txBody>
          <a:bodyPr wrap="square" rtlCol="0">
            <a:spAutoFit/>
          </a:bodyPr>
          <a:lstStyle/>
          <a:p>
            <a:pPr algn="just"/>
            <a:endParaRPr lang="en-GB" sz="2400" b="1" dirty="0" smtClean="0">
              <a:solidFill>
                <a:prstClr val="black"/>
              </a:solidFill>
            </a:endParaRPr>
          </a:p>
          <a:p>
            <a:pPr algn="just"/>
            <a:endParaRPr lang="en-GB" sz="2400" b="1" dirty="0">
              <a:solidFill>
                <a:prstClr val="black"/>
              </a:solidFill>
            </a:endParaRPr>
          </a:p>
          <a:p>
            <a:pPr algn="just"/>
            <a:endParaRPr lang="pt-PT" dirty="0">
              <a:solidFill>
                <a:prstClr val="black"/>
              </a:solidFill>
            </a:endParaRPr>
          </a:p>
        </p:txBody>
      </p:sp>
      <p:sp>
        <p:nvSpPr>
          <p:cNvPr id="5" name="Rectangle 4"/>
          <p:cNvSpPr/>
          <p:nvPr/>
        </p:nvSpPr>
        <p:spPr>
          <a:xfrm>
            <a:off x="502284" y="1154906"/>
            <a:ext cx="9093936" cy="5212068"/>
          </a:xfrm>
          <a:prstGeom prst="rect">
            <a:avLst/>
          </a:prstGeom>
        </p:spPr>
        <p:txBody>
          <a:bodyPr wrap="square">
            <a:spAutoFit/>
          </a:bodyPr>
          <a:lstStyle/>
          <a:p>
            <a:pPr lvl="0" algn="ctr" defTabSz="914400">
              <a:lnSpc>
                <a:spcPct val="107000"/>
              </a:lnSpc>
            </a:pPr>
            <a:r>
              <a:rPr lang="pt-BR" sz="2400" b="1" dirty="0">
                <a:solidFill>
                  <a:prstClr val="black"/>
                </a:solidFill>
              </a:rPr>
              <a:t>Equipa Nacional de Resposta a Incidentes de Segurança Cibernética</a:t>
            </a:r>
          </a:p>
          <a:p>
            <a:pPr lvl="0" algn="ctr" defTabSz="914400">
              <a:lnSpc>
                <a:spcPct val="107000"/>
              </a:lnSpc>
            </a:pPr>
            <a:endParaRPr lang="pt-BR" sz="2400" b="1" dirty="0">
              <a:solidFill>
                <a:prstClr val="black"/>
              </a:solidFill>
            </a:endParaRPr>
          </a:p>
          <a:p>
            <a:pPr lvl="0" algn="ctr" defTabSz="914400">
              <a:lnSpc>
                <a:spcPct val="107000"/>
              </a:lnSpc>
            </a:pPr>
            <a:r>
              <a:rPr lang="pt-BR" sz="2400" dirty="0">
                <a:solidFill>
                  <a:prstClr val="black"/>
                </a:solidFill>
              </a:rPr>
              <a:t> ARTIGO 13</a:t>
            </a:r>
          </a:p>
          <a:p>
            <a:pPr lvl="0" algn="ctr" defTabSz="914400">
              <a:lnSpc>
                <a:spcPct val="107000"/>
              </a:lnSpc>
            </a:pPr>
            <a:r>
              <a:rPr lang="pt-BR" sz="2400" b="1" dirty="0">
                <a:solidFill>
                  <a:prstClr val="black"/>
                </a:solidFill>
              </a:rPr>
              <a:t>(Natureza)</a:t>
            </a:r>
          </a:p>
          <a:p>
            <a:pPr lvl="0" algn="just" defTabSz="914400">
              <a:lnSpc>
                <a:spcPct val="107000"/>
              </a:lnSpc>
            </a:pPr>
            <a:endParaRPr lang="pt-BR" sz="2400" dirty="0">
              <a:solidFill>
                <a:prstClr val="black"/>
              </a:solidFill>
            </a:endParaRPr>
          </a:p>
          <a:p>
            <a:pPr marL="457200" lvl="0" indent="-457200" algn="just" defTabSz="914400">
              <a:lnSpc>
                <a:spcPct val="107000"/>
              </a:lnSpc>
              <a:buFontTx/>
              <a:buAutoNum type="arabicPeriod"/>
            </a:pPr>
            <a:r>
              <a:rPr lang="pt-BR" sz="2400" dirty="0">
                <a:solidFill>
                  <a:prstClr val="black"/>
                </a:solidFill>
              </a:rPr>
              <a:t>A Equipa Nacional de Resposta a Incidentes de Segurança Cibernética, abreviadamente designada por nCSIRT.MZ, é o órgão de coordenação operacional e estratégica para prevenir e responder aos incidentes de segurança cibernética em articulação com as Equipas de Resposta a Incidentes de Segurança Cibernética Sectoriais e Institucionais existentes.</a:t>
            </a:r>
          </a:p>
          <a:p>
            <a:pPr marL="457200" lvl="0" indent="-457200" algn="just" defTabSz="914400">
              <a:lnSpc>
                <a:spcPct val="107000"/>
              </a:lnSpc>
              <a:buFontTx/>
              <a:buAutoNum type="arabicPeriod"/>
            </a:pPr>
            <a:r>
              <a:rPr lang="pt-BR" sz="2400" dirty="0">
                <a:solidFill>
                  <a:prstClr val="black"/>
                </a:solidFill>
              </a:rPr>
              <a:t>A nCSIRT.MZ funciona na Entidade Reguladora de Tecnologias de Informação e Comunicação. </a:t>
            </a:r>
          </a:p>
        </p:txBody>
      </p:sp>
    </p:spTree>
    <p:extLst>
      <p:ext uri="{BB962C8B-B14F-4D97-AF65-F5344CB8AC3E}">
        <p14:creationId xmlns:p14="http://schemas.microsoft.com/office/powerpoint/2010/main" val="41638999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13</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a:t>
            </a:r>
            <a:r>
              <a:rPr lang="pt-PT" sz="2400" b="1" dirty="0" smtClean="0">
                <a:solidFill>
                  <a:srgbClr val="9A3130"/>
                </a:solidFill>
                <a:effectLst>
                  <a:outerShdw blurRad="38100" dist="38100" dir="2700000" algn="tl">
                    <a:srgbClr val="FFFFFF"/>
                  </a:outerShdw>
                </a:effectLst>
                <a:cs typeface="Calibri"/>
              </a:rPr>
              <a:t>Moçambique</a:t>
            </a:r>
            <a:r>
              <a:rPr lang="pt-BR" sz="2400" b="1" dirty="0" smtClean="0">
                <a:solidFill>
                  <a:srgbClr val="9A3130"/>
                </a:solidFill>
                <a:effectLst>
                  <a:outerShdw blurRad="38100" dist="38100" dir="2700000" algn="tl">
                    <a:srgbClr val="FFFFFF"/>
                  </a:outerShdw>
                </a:effectLst>
                <a:cs typeface="Calibri"/>
              </a:rPr>
              <a:t> </a:t>
            </a:r>
            <a:endParaRPr lang="en-GB" sz="2400" b="1" dirty="0">
              <a:solidFill>
                <a:srgbClr val="9A3130"/>
              </a:solidFill>
              <a:effectLst>
                <a:outerShdw blurRad="38100" dist="38100" dir="2700000" algn="tl">
                  <a:srgbClr val="FFFFFF"/>
                </a:outerShdw>
              </a:effectLst>
              <a:cs typeface="Calibri"/>
            </a:endParaRPr>
          </a:p>
          <a:p>
            <a:pPr algn="l">
              <a:spcBef>
                <a:spcPts val="0"/>
              </a:spcBef>
            </a:pPr>
            <a:endParaRPr lang="en-GB" sz="2800" b="1" dirty="0">
              <a:solidFill>
                <a:srgbClr val="9A3130"/>
              </a:solidFill>
              <a:effectLst>
                <a:outerShdw blurRad="38100" dist="38100" dir="2700000" algn="tl">
                  <a:srgbClr val="FFFFFF"/>
                </a:outerShdw>
              </a:effectLst>
              <a:cs typeface="Calibri"/>
            </a:endParaRPr>
          </a:p>
          <a:p>
            <a:pPr algn="l"/>
            <a:r>
              <a:rPr lang="pt-BR" sz="2800" b="1" dirty="0" smtClean="0">
                <a:solidFill>
                  <a:srgbClr val="9A3130"/>
                </a:solidFill>
                <a:effectLst>
                  <a:outerShdw blurRad="38100" dist="38100" dir="2700000" algn="tl">
                    <a:srgbClr val="FFFFFF"/>
                  </a:outerShdw>
                </a:effectLst>
                <a:cs typeface="Calibri"/>
              </a:rPr>
              <a:t> </a:t>
            </a:r>
            <a:endParaRPr lang="en-GB" sz="2800" b="1" dirty="0">
              <a:solidFill>
                <a:srgbClr val="9A3130"/>
              </a:solidFill>
              <a:effectLst>
                <a:outerShdw blurRad="38100" dist="38100" dir="2700000" algn="tl">
                  <a:srgbClr val="FFFFFF"/>
                </a:outerShdw>
              </a:effectLst>
              <a:cs typeface="Calibri"/>
            </a:endParaRPr>
          </a:p>
          <a:p>
            <a:pPr algn="l"/>
            <a:endParaRPr lang="pt-PT" sz="2800" dirty="0">
              <a:solidFill>
                <a:prstClr val="black"/>
              </a:solidFill>
            </a:endParaRPr>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441265"/>
            <a:ext cx="9283420" cy="1138773"/>
          </a:xfrm>
          <a:prstGeom prst="rect">
            <a:avLst/>
          </a:prstGeom>
          <a:noFill/>
        </p:spPr>
        <p:txBody>
          <a:bodyPr wrap="square" rtlCol="0">
            <a:spAutoFit/>
          </a:bodyPr>
          <a:lstStyle/>
          <a:p>
            <a:pPr algn="just"/>
            <a:endParaRPr lang="en-GB" sz="2400" b="1" dirty="0" smtClean="0">
              <a:solidFill>
                <a:prstClr val="black"/>
              </a:solidFill>
            </a:endParaRPr>
          </a:p>
          <a:p>
            <a:pPr algn="just"/>
            <a:endParaRPr lang="en-GB" sz="2400" b="1" dirty="0">
              <a:solidFill>
                <a:prstClr val="black"/>
              </a:solidFill>
            </a:endParaRPr>
          </a:p>
          <a:p>
            <a:pPr algn="just"/>
            <a:endParaRPr lang="pt-PT" dirty="0">
              <a:solidFill>
                <a:prstClr val="black"/>
              </a:solidFill>
            </a:endParaRPr>
          </a:p>
        </p:txBody>
      </p:sp>
      <p:sp>
        <p:nvSpPr>
          <p:cNvPr id="5" name="Rectangle 4"/>
          <p:cNvSpPr/>
          <p:nvPr/>
        </p:nvSpPr>
        <p:spPr>
          <a:xfrm>
            <a:off x="502284" y="1154906"/>
            <a:ext cx="9162276" cy="5549276"/>
          </a:xfrm>
          <a:prstGeom prst="rect">
            <a:avLst/>
          </a:prstGeom>
        </p:spPr>
        <p:txBody>
          <a:bodyPr wrap="square">
            <a:spAutoFit/>
          </a:bodyPr>
          <a:lstStyle/>
          <a:p>
            <a:pPr lvl="0" algn="ctr" defTabSz="914400">
              <a:lnSpc>
                <a:spcPct val="150000"/>
              </a:lnSpc>
              <a:spcBef>
                <a:spcPts val="1200"/>
              </a:spcBef>
            </a:pPr>
            <a:r>
              <a:rPr lang="pt-BR" sz="2400" dirty="0" smtClean="0">
                <a:solidFill>
                  <a:prstClr val="black"/>
                </a:solidFill>
              </a:rPr>
              <a:t> </a:t>
            </a:r>
            <a:r>
              <a:rPr lang="pt-PT" sz="3600" dirty="0" smtClean="0">
                <a:solidFill>
                  <a:srgbClr val="000000"/>
                </a:solidFill>
                <a:ea typeface="Times New Roman" panose="02020603050405020304" pitchFamily="18" charset="0"/>
              </a:rPr>
              <a:t>CAPÍTULO </a:t>
            </a:r>
            <a:r>
              <a:rPr lang="pt-PT" sz="3600" dirty="0">
                <a:solidFill>
                  <a:srgbClr val="000000"/>
                </a:solidFill>
                <a:ea typeface="Times New Roman" panose="02020603050405020304" pitchFamily="18" charset="0"/>
              </a:rPr>
              <a:t>IV</a:t>
            </a:r>
            <a:endParaRPr lang="en-US" sz="3600" dirty="0">
              <a:solidFill>
                <a:prstClr val="black"/>
              </a:solidFill>
              <a:ea typeface="Times New Roman" panose="02020603050405020304" pitchFamily="18" charset="0"/>
            </a:endParaRPr>
          </a:p>
          <a:p>
            <a:pPr marL="228600" lvl="0" algn="ctr" defTabSz="914400">
              <a:lnSpc>
                <a:spcPct val="150000"/>
              </a:lnSpc>
            </a:pPr>
            <a:r>
              <a:rPr lang="pt-PT" sz="3600" b="1" dirty="0">
                <a:solidFill>
                  <a:prstClr val="black"/>
                </a:solidFill>
                <a:ea typeface="Calibri" panose="020F0502020204030204" pitchFamily="34" charset="0"/>
                <a:cs typeface="Arial" panose="020B0604020202020204" pitchFamily="34" charset="0"/>
              </a:rPr>
              <a:t>Requisitos de Segurança e Notificação de Incidentes</a:t>
            </a:r>
            <a:endParaRPr lang="en-US" sz="3600" dirty="0">
              <a:solidFill>
                <a:prstClr val="black"/>
              </a:solidFill>
              <a:ea typeface="Calibri" panose="020F0502020204030204" pitchFamily="34" charset="0"/>
              <a:cs typeface="Arial" panose="020B0604020202020204" pitchFamily="34" charset="0"/>
            </a:endParaRPr>
          </a:p>
          <a:p>
            <a:pPr lvl="0" algn="just" defTabSz="914400">
              <a:lnSpc>
                <a:spcPct val="107000"/>
              </a:lnSpc>
            </a:pPr>
            <a:endParaRPr lang="pt-BR" sz="3600" dirty="0">
              <a:solidFill>
                <a:prstClr val="black"/>
              </a:solidFill>
            </a:endParaRPr>
          </a:p>
          <a:p>
            <a:pPr lvl="0" algn="just" defTabSz="914400">
              <a:lnSpc>
                <a:spcPct val="107000"/>
              </a:lnSpc>
            </a:pPr>
            <a:r>
              <a:rPr lang="en-US" sz="3600" dirty="0">
                <a:solidFill>
                  <a:prstClr val="black"/>
                </a:solidFill>
              </a:rPr>
              <a:t>A </a:t>
            </a:r>
            <a:r>
              <a:rPr lang="en-US" sz="3600" dirty="0" err="1">
                <a:solidFill>
                  <a:prstClr val="black"/>
                </a:solidFill>
              </a:rPr>
              <a:t>presente</a:t>
            </a:r>
            <a:r>
              <a:rPr lang="en-US" sz="3600" dirty="0">
                <a:solidFill>
                  <a:prstClr val="black"/>
                </a:solidFill>
              </a:rPr>
              <a:t> </a:t>
            </a:r>
            <a:r>
              <a:rPr lang="en-US" sz="3600" dirty="0" err="1">
                <a:solidFill>
                  <a:prstClr val="black"/>
                </a:solidFill>
              </a:rPr>
              <a:t>proposta</a:t>
            </a:r>
            <a:r>
              <a:rPr lang="en-US" sz="3600" dirty="0">
                <a:solidFill>
                  <a:prstClr val="black"/>
                </a:solidFill>
              </a:rPr>
              <a:t> de lei </a:t>
            </a:r>
            <a:r>
              <a:rPr lang="en-US" sz="3600" dirty="0" err="1">
                <a:solidFill>
                  <a:prstClr val="black"/>
                </a:solidFill>
              </a:rPr>
              <a:t>introduz</a:t>
            </a:r>
            <a:r>
              <a:rPr lang="en-US" sz="3600" dirty="0">
                <a:solidFill>
                  <a:prstClr val="black"/>
                </a:solidFill>
              </a:rPr>
              <a:t> a </a:t>
            </a:r>
            <a:r>
              <a:rPr lang="en-US" sz="3600" dirty="0" err="1">
                <a:solidFill>
                  <a:prstClr val="black"/>
                </a:solidFill>
              </a:rPr>
              <a:t>obrigatoriedade</a:t>
            </a:r>
            <a:r>
              <a:rPr lang="en-US" sz="3600" dirty="0">
                <a:solidFill>
                  <a:prstClr val="black"/>
                </a:solidFill>
              </a:rPr>
              <a:t> da </a:t>
            </a:r>
            <a:r>
              <a:rPr lang="en-US" sz="3600" dirty="0" err="1">
                <a:solidFill>
                  <a:prstClr val="black"/>
                </a:solidFill>
              </a:rPr>
              <a:t>notificação</a:t>
            </a:r>
            <a:r>
              <a:rPr lang="en-US" sz="3600" dirty="0">
                <a:solidFill>
                  <a:prstClr val="black"/>
                </a:solidFill>
              </a:rPr>
              <a:t> de </a:t>
            </a:r>
            <a:r>
              <a:rPr lang="en-US" sz="3600" dirty="0" err="1">
                <a:solidFill>
                  <a:prstClr val="black"/>
                </a:solidFill>
              </a:rPr>
              <a:t>incidentes</a:t>
            </a:r>
            <a:r>
              <a:rPr lang="en-US" sz="3600" dirty="0">
                <a:solidFill>
                  <a:prstClr val="black"/>
                </a:solidFill>
              </a:rPr>
              <a:t>  de </a:t>
            </a:r>
            <a:r>
              <a:rPr lang="en-US" sz="3600" dirty="0" err="1">
                <a:solidFill>
                  <a:prstClr val="black"/>
                </a:solidFill>
              </a:rPr>
              <a:t>segurança</a:t>
            </a:r>
            <a:r>
              <a:rPr lang="en-US" sz="3600" dirty="0">
                <a:solidFill>
                  <a:prstClr val="black"/>
                </a:solidFill>
              </a:rPr>
              <a:t> </a:t>
            </a:r>
            <a:r>
              <a:rPr lang="pt-PT" sz="3600" dirty="0">
                <a:solidFill>
                  <a:prstClr val="black"/>
                </a:solidFill>
              </a:rPr>
              <a:t>cibernética</a:t>
            </a:r>
            <a:r>
              <a:rPr lang="en-US" sz="3600" dirty="0">
                <a:solidFill>
                  <a:prstClr val="black"/>
                </a:solidFill>
              </a:rPr>
              <a:t> para a </a:t>
            </a:r>
            <a:r>
              <a:rPr lang="en-US" sz="3600" dirty="0" err="1">
                <a:solidFill>
                  <a:prstClr val="black"/>
                </a:solidFill>
              </a:rPr>
              <a:t>administração</a:t>
            </a:r>
            <a:r>
              <a:rPr lang="en-US" sz="3600" dirty="0">
                <a:solidFill>
                  <a:prstClr val="black"/>
                </a:solidFill>
              </a:rPr>
              <a:t> </a:t>
            </a:r>
            <a:r>
              <a:rPr lang="en-US" sz="3600" dirty="0" err="1">
                <a:solidFill>
                  <a:prstClr val="black"/>
                </a:solidFill>
              </a:rPr>
              <a:t>pública</a:t>
            </a:r>
            <a:r>
              <a:rPr lang="en-US" sz="3600" dirty="0">
                <a:solidFill>
                  <a:prstClr val="black"/>
                </a:solidFill>
              </a:rPr>
              <a:t> e o sector </a:t>
            </a:r>
            <a:r>
              <a:rPr lang="en-US" sz="3600" dirty="0" err="1">
                <a:solidFill>
                  <a:prstClr val="black"/>
                </a:solidFill>
              </a:rPr>
              <a:t>privado</a:t>
            </a:r>
            <a:r>
              <a:rPr lang="en-US" sz="3600" dirty="0" smtClean="0">
                <a:solidFill>
                  <a:prstClr val="black"/>
                </a:solidFill>
              </a:rPr>
              <a:t>.</a:t>
            </a:r>
            <a:endParaRPr lang="en-US" sz="3600" dirty="0">
              <a:solidFill>
                <a:prstClr val="black"/>
              </a:solidFill>
            </a:endParaRPr>
          </a:p>
        </p:txBody>
      </p:sp>
    </p:spTree>
    <p:extLst>
      <p:ext uri="{BB962C8B-B14F-4D97-AF65-F5344CB8AC3E}">
        <p14:creationId xmlns:p14="http://schemas.microsoft.com/office/powerpoint/2010/main" val="1253568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a:extLst>
              <a:ext uri="{FF2B5EF4-FFF2-40B4-BE49-F238E27FC236}">
                <a16:creationId xmlns:a16="http://schemas.microsoft.com/office/drawing/2014/main" xmlns="" id="{AEACE65B-FF8F-D44B-9B78-B6F58808C340}"/>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1" name="Slide Number Placeholder 1">
            <a:extLst>
              <a:ext uri="{FF2B5EF4-FFF2-40B4-BE49-F238E27FC236}">
                <a16:creationId xmlns:a16="http://schemas.microsoft.com/office/drawing/2014/main" xmlns="" id="{BB3082B7-EAC1-7A48-BA07-AB36DDAB5D84}"/>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solidFill>
                  <a:prstClr val="white"/>
                </a:solidFill>
              </a:rPr>
              <a:pPr/>
              <a:t>14</a:t>
            </a:fld>
            <a:endParaRPr lang="pt-BR" dirty="0">
              <a:solidFill>
                <a:prstClr val="white"/>
              </a:solidFill>
            </a:endParaRPr>
          </a:p>
        </p:txBody>
      </p:sp>
      <p:pic>
        <p:nvPicPr>
          <p:cNvPr id="12" name="Picture 11">
            <a:extLst>
              <a:ext uri="{FF2B5EF4-FFF2-40B4-BE49-F238E27FC236}">
                <a16:creationId xmlns:a16="http://schemas.microsoft.com/office/drawing/2014/main" xmlns="" id="{CC31261A-CF82-904E-966A-16C57FC68B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13" name="Title 1">
            <a:extLst>
              <a:ext uri="{FF2B5EF4-FFF2-40B4-BE49-F238E27FC236}">
                <a16:creationId xmlns:a16="http://schemas.microsoft.com/office/drawing/2014/main" xmlns="" id="{A14843FD-57EB-6942-80E6-E224DB5467CE}"/>
              </a:ext>
            </a:extLst>
          </p:cNvPr>
          <p:cNvSpPr txBox="1">
            <a:spLocks/>
          </p:cNvSpPr>
          <p:nvPr/>
        </p:nvSpPr>
        <p:spPr>
          <a:xfrm>
            <a:off x="890095" y="240506"/>
            <a:ext cx="8153400" cy="414822"/>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spcBef>
                <a:spcPts val="0"/>
              </a:spcBef>
            </a:pPr>
            <a:r>
              <a:rPr lang="pt-PT" dirty="0"/>
              <a:t>3</a:t>
            </a:r>
            <a:r>
              <a:rPr lang="pt-PT" dirty="0" smtClean="0"/>
              <a:t>. </a:t>
            </a:r>
            <a:r>
              <a:rPr lang="pt-PT" dirty="0"/>
              <a:t>Quadro Legal e Regulamentar de TICs em </a:t>
            </a:r>
            <a:r>
              <a:rPr lang="pt-PT" dirty="0" smtClean="0"/>
              <a:t>Moçambique</a:t>
            </a:r>
            <a:r>
              <a:rPr lang="pt-PT" sz="2000" dirty="0" smtClean="0"/>
              <a:t> </a:t>
            </a:r>
            <a:endParaRPr lang="en-GB" sz="2800" dirty="0"/>
          </a:p>
          <a:p>
            <a:r>
              <a:rPr lang="pt-PT" dirty="0" smtClean="0">
                <a:solidFill>
                  <a:srgbClr val="000000"/>
                </a:solidFill>
                <a:latin typeface="Arial" panose="020B0604020202020204" pitchFamily="34" charset="0"/>
                <a:cs typeface="Arial" panose="020B0604020202020204" pitchFamily="34" charset="0"/>
              </a:rPr>
              <a:t> </a:t>
            </a:r>
            <a:endParaRPr lang="pt-PT" dirty="0"/>
          </a:p>
          <a:p>
            <a:endParaRPr lang="pt-PT" dirty="0"/>
          </a:p>
        </p:txBody>
      </p:sp>
      <p:sp>
        <p:nvSpPr>
          <p:cNvPr id="15" name="Rectangle">
            <a:extLst>
              <a:ext uri="{FF2B5EF4-FFF2-40B4-BE49-F238E27FC236}">
                <a16:creationId xmlns:a16="http://schemas.microsoft.com/office/drawing/2014/main" xmlns="" id="{33C08987-B3A5-8FD9-0F0D-D49458E8CAE0}"/>
              </a:ext>
            </a:extLst>
          </p:cNvPr>
          <p:cNvSpPr/>
          <p:nvPr/>
        </p:nvSpPr>
        <p:spPr>
          <a:xfrm>
            <a:off x="745312" y="1484623"/>
            <a:ext cx="2813050"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lvl="0" algn="ctr">
              <a:defRPr/>
            </a:pPr>
            <a:r>
              <a:rPr lang="en-US" sz="1505" b="1" kern="0" dirty="0">
                <a:solidFill>
                  <a:prstClr val="white"/>
                </a:solidFill>
                <a:latin typeface="Helvetica"/>
                <a:cs typeface="Helvetica"/>
                <a:sym typeface="Helvetica"/>
              </a:rPr>
              <a:t>Capítulo I</a:t>
            </a:r>
          </a:p>
        </p:txBody>
      </p:sp>
      <p:sp>
        <p:nvSpPr>
          <p:cNvPr id="17" name="Disposições Gerais">
            <a:extLst>
              <a:ext uri="{FF2B5EF4-FFF2-40B4-BE49-F238E27FC236}">
                <a16:creationId xmlns:a16="http://schemas.microsoft.com/office/drawing/2014/main" xmlns="" id="{99BDA311-FAAA-DA12-C5BD-EC492E199C8C}"/>
              </a:ext>
            </a:extLst>
          </p:cNvPr>
          <p:cNvSpPr/>
          <p:nvPr/>
        </p:nvSpPr>
        <p:spPr>
          <a:xfrm>
            <a:off x="3942427" y="1580509"/>
            <a:ext cx="2223423" cy="354193"/>
          </a:xfrm>
          <a:prstGeom prst="rect">
            <a:avLst/>
          </a:prstGeom>
          <a:solidFill>
            <a:schemeClr val="bg1">
              <a:lumMod val="85000"/>
            </a:schemeClr>
          </a:solidFill>
          <a:ln w="12700">
            <a:solidFill>
              <a:schemeClr val="tx1"/>
            </a:solidFill>
            <a:miter lim="400000"/>
          </a:ln>
          <a:extLst>
            <a:ext uri="{C572A759-6A51-4108-AA02-DFA0A04FC94B}">
              <ma14:wrappingTextBoxFlag xmlns:ma14="http://schemas.microsoft.com/office/mac/drawingml/2011/main" xmlns="" val="1"/>
            </a:ext>
          </a:extLst>
        </p:spPr>
        <p:txBody>
          <a:bodyPr wrap="square" lIns="38224" tIns="38224" rIns="38224" bIns="38224"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PT" sz="1800" b="1" i="0" u="none" strike="noStrike" kern="0" cap="none" spc="0" normalizeH="0" baseline="0" noProof="0" dirty="0" smtClean="0">
                <a:ln>
                  <a:noFill/>
                </a:ln>
                <a:solidFill>
                  <a:prstClr val="black"/>
                </a:solidFill>
                <a:effectLst/>
                <a:uLnTx/>
                <a:uFillTx/>
              </a:rPr>
              <a:t>Disposições</a:t>
            </a:r>
            <a:r>
              <a:rPr kumimoji="0" sz="1800" b="1" i="0" u="none" strike="noStrike" kern="0" cap="none" spc="0" normalizeH="0" baseline="0" noProof="0" dirty="0" smtClean="0">
                <a:ln>
                  <a:noFill/>
                </a:ln>
                <a:solidFill>
                  <a:prstClr val="black"/>
                </a:solidFill>
                <a:effectLst/>
                <a:uLnTx/>
                <a:uFillTx/>
              </a:rPr>
              <a:t> </a:t>
            </a:r>
            <a:r>
              <a:rPr kumimoji="0" lang="pt-PT" sz="1800" b="1" i="0" u="none" strike="noStrike" kern="0" cap="none" spc="0" normalizeH="0" baseline="0" noProof="0" dirty="0" smtClean="0">
                <a:ln>
                  <a:noFill/>
                </a:ln>
                <a:solidFill>
                  <a:prstClr val="black"/>
                </a:solidFill>
                <a:effectLst/>
                <a:uLnTx/>
                <a:uFillTx/>
              </a:rPr>
              <a:t>Gerais</a:t>
            </a:r>
            <a:r>
              <a:rPr kumimoji="0" lang="en-US" sz="1800" b="1" i="0" u="none" strike="noStrike" kern="0" cap="none" spc="0" normalizeH="0" baseline="0" noProof="0" dirty="0" smtClean="0">
                <a:ln>
                  <a:noFill/>
                </a:ln>
                <a:solidFill>
                  <a:prstClr val="black"/>
                </a:solidFill>
                <a:effectLst/>
                <a:uLnTx/>
                <a:uFillTx/>
              </a:rPr>
              <a:t>.</a:t>
            </a:r>
            <a:endParaRPr kumimoji="0" sz="1800" b="1" i="0" u="none" strike="noStrike" kern="0" cap="none" spc="0" normalizeH="0" baseline="0" noProof="0" dirty="0" smtClean="0">
              <a:ln>
                <a:noFill/>
              </a:ln>
              <a:solidFill>
                <a:prstClr val="black"/>
              </a:solidFill>
              <a:effectLst/>
              <a:uLnTx/>
              <a:uFillTx/>
            </a:endParaRPr>
          </a:p>
        </p:txBody>
      </p:sp>
      <p:sp>
        <p:nvSpPr>
          <p:cNvPr id="19" name="Rectangle">
            <a:extLst>
              <a:ext uri="{FF2B5EF4-FFF2-40B4-BE49-F238E27FC236}">
                <a16:creationId xmlns:a16="http://schemas.microsoft.com/office/drawing/2014/main" xmlns="" id="{33C08987-B3A5-8FD9-0F0D-D49458E8CAE0}"/>
              </a:ext>
            </a:extLst>
          </p:cNvPr>
          <p:cNvSpPr/>
          <p:nvPr/>
        </p:nvSpPr>
        <p:spPr>
          <a:xfrm>
            <a:off x="738962" y="2167293"/>
            <a:ext cx="2813050"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lvl="0" algn="ctr">
              <a:defRPr/>
            </a:pPr>
            <a:r>
              <a:rPr lang="en-US" sz="1505" b="1" kern="0" dirty="0">
                <a:solidFill>
                  <a:prstClr val="white"/>
                </a:solidFill>
                <a:latin typeface="Helvetica"/>
                <a:cs typeface="Helvetica"/>
                <a:sym typeface="Helvetica"/>
              </a:rPr>
              <a:t>Capítulo </a:t>
            </a:r>
            <a:r>
              <a:rPr lang="en-US" sz="1505" b="1" kern="0" dirty="0" smtClean="0">
                <a:solidFill>
                  <a:prstClr val="white"/>
                </a:solidFill>
                <a:latin typeface="Helvetica"/>
                <a:cs typeface="Helvetica"/>
                <a:sym typeface="Helvetica"/>
              </a:rPr>
              <a:t>II</a:t>
            </a:r>
            <a:endParaRPr lang="en-US" sz="1505" b="1" kern="0" dirty="0">
              <a:solidFill>
                <a:prstClr val="white"/>
              </a:solidFill>
              <a:latin typeface="Helvetica"/>
              <a:cs typeface="Helvetica"/>
              <a:sym typeface="Helvetica"/>
            </a:endParaRPr>
          </a:p>
        </p:txBody>
      </p:sp>
      <p:sp>
        <p:nvSpPr>
          <p:cNvPr id="20" name="Rectangle">
            <a:extLst>
              <a:ext uri="{FF2B5EF4-FFF2-40B4-BE49-F238E27FC236}">
                <a16:creationId xmlns:a16="http://schemas.microsoft.com/office/drawing/2014/main" xmlns="" id="{33C08987-B3A5-8FD9-0F0D-D49458E8CAE0}"/>
              </a:ext>
            </a:extLst>
          </p:cNvPr>
          <p:cNvSpPr/>
          <p:nvPr/>
        </p:nvSpPr>
        <p:spPr>
          <a:xfrm>
            <a:off x="769285" y="2819384"/>
            <a:ext cx="2777312"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lvl="0" algn="ctr">
              <a:defRPr/>
            </a:pPr>
            <a:endParaRPr lang="en-US" sz="1505" b="1" kern="0" dirty="0" smtClean="0">
              <a:solidFill>
                <a:prstClr val="white"/>
              </a:solidFill>
              <a:latin typeface="Helvetica"/>
              <a:cs typeface="Helvetica"/>
              <a:sym typeface="Helvetica"/>
            </a:endParaRPr>
          </a:p>
          <a:p>
            <a:pPr lvl="0" algn="ctr">
              <a:defRPr/>
            </a:pPr>
            <a:r>
              <a:rPr lang="en-US" sz="1505" b="1" kern="0" dirty="0" smtClean="0">
                <a:solidFill>
                  <a:prstClr val="white"/>
                </a:solidFill>
                <a:latin typeface="Helvetica"/>
                <a:cs typeface="Helvetica"/>
                <a:sym typeface="Helvetica"/>
              </a:rPr>
              <a:t>Capítulo III</a:t>
            </a:r>
            <a:endParaRPr lang="en-US" sz="1505" b="1" kern="0" dirty="0">
              <a:solidFill>
                <a:prstClr val="white"/>
              </a:solidFill>
              <a:latin typeface="Helvetica"/>
              <a:cs typeface="Helvetica"/>
              <a:sym typeface="Helvetica"/>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sz="1806" b="0" i="0" u="none" strike="noStrike" kern="0" cap="none" spc="0" normalizeH="0" baseline="0" noProof="0" dirty="0">
              <a:ln>
                <a:noFill/>
              </a:ln>
              <a:solidFill>
                <a:schemeClr val="bg1"/>
              </a:solidFill>
              <a:effectLst/>
              <a:highlight>
                <a:srgbClr val="FF9900"/>
              </a:highlight>
              <a:uLnTx/>
              <a:uFillTx/>
            </a:endParaRPr>
          </a:p>
        </p:txBody>
      </p:sp>
      <p:sp>
        <p:nvSpPr>
          <p:cNvPr id="21" name="Rectangle">
            <a:extLst>
              <a:ext uri="{FF2B5EF4-FFF2-40B4-BE49-F238E27FC236}">
                <a16:creationId xmlns:a16="http://schemas.microsoft.com/office/drawing/2014/main" xmlns="" id="{33C08987-B3A5-8FD9-0F0D-D49458E8CAE0}"/>
              </a:ext>
            </a:extLst>
          </p:cNvPr>
          <p:cNvSpPr/>
          <p:nvPr/>
        </p:nvSpPr>
        <p:spPr>
          <a:xfrm>
            <a:off x="803116" y="3482292"/>
            <a:ext cx="2762496" cy="513588"/>
          </a:xfrm>
          <a:prstGeom prst="rect">
            <a:avLst/>
          </a:prstGeom>
          <a:solidFill>
            <a:srgbClr val="5B9BD5">
              <a:lumMod val="25000"/>
            </a:srgbClr>
          </a:solidFill>
          <a:ln w="25400">
            <a:solidFill>
              <a:schemeClr val="tx1"/>
            </a:solidFill>
            <a:miter lim="400000"/>
          </a:ln>
        </p:spPr>
        <p:txBody>
          <a:bodyPr lIns="38224" tIns="38224" rIns="38224" bIns="38224" anchor="ctr"/>
          <a:lstStyle/>
          <a:p>
            <a:pPr lvl="0" algn="ctr">
              <a:defRPr/>
            </a:pPr>
            <a:endParaRPr lang="en-US" sz="1505" b="1" kern="0" dirty="0" smtClean="0">
              <a:solidFill>
                <a:prstClr val="white"/>
              </a:solidFill>
              <a:latin typeface="Helvetica"/>
              <a:cs typeface="Helvetica"/>
              <a:sym typeface="Helvetica"/>
            </a:endParaRPr>
          </a:p>
          <a:p>
            <a:pPr lvl="0" algn="ctr">
              <a:defRPr/>
            </a:pPr>
            <a:r>
              <a:rPr lang="en-US" sz="1505" b="1" kern="0" dirty="0" smtClean="0">
                <a:solidFill>
                  <a:prstClr val="white"/>
                </a:solidFill>
                <a:latin typeface="Helvetica"/>
                <a:cs typeface="Helvetica"/>
                <a:sym typeface="Helvetica"/>
              </a:rPr>
              <a:t>Capítulo IV</a:t>
            </a:r>
            <a:endParaRPr lang="en-US" sz="1505" b="1" kern="0" dirty="0">
              <a:solidFill>
                <a:prstClr val="white"/>
              </a:solidFill>
              <a:latin typeface="Helvetica"/>
              <a:cs typeface="Helvetica"/>
              <a:sym typeface="Helvetica"/>
            </a:endParaRPr>
          </a:p>
          <a:p>
            <a:pPr lvl="0" algn="ctr">
              <a:defRPr/>
            </a:pPr>
            <a:endParaRPr lang="en-US" sz="1505" b="1" kern="0" dirty="0">
              <a:solidFill>
                <a:schemeClr val="bg1"/>
              </a:solidFill>
              <a:latin typeface="Helvetica"/>
              <a:cs typeface="Helvetica"/>
              <a:sym typeface="Helvetica"/>
            </a:endParaRPr>
          </a:p>
        </p:txBody>
      </p:sp>
      <p:sp>
        <p:nvSpPr>
          <p:cNvPr id="22" name="Rectangle">
            <a:extLst>
              <a:ext uri="{FF2B5EF4-FFF2-40B4-BE49-F238E27FC236}">
                <a16:creationId xmlns:a16="http://schemas.microsoft.com/office/drawing/2014/main" xmlns="" id="{33C08987-B3A5-8FD9-0F0D-D49458E8CAE0}"/>
              </a:ext>
            </a:extLst>
          </p:cNvPr>
          <p:cNvSpPr/>
          <p:nvPr/>
        </p:nvSpPr>
        <p:spPr>
          <a:xfrm>
            <a:off x="789641" y="4208132"/>
            <a:ext cx="2785533"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lvl="0" algn="ctr">
              <a:defRPr/>
            </a:pPr>
            <a:endParaRPr lang="en-US" sz="1505" b="1" kern="0" dirty="0" smtClean="0">
              <a:solidFill>
                <a:prstClr val="white"/>
              </a:solidFill>
              <a:latin typeface="Helvetica"/>
              <a:cs typeface="Helvetica"/>
              <a:sym typeface="Helvetica"/>
            </a:endParaRPr>
          </a:p>
          <a:p>
            <a:pPr lvl="0" algn="ctr">
              <a:defRPr/>
            </a:pPr>
            <a:r>
              <a:rPr lang="en-US" sz="1505" b="1" kern="0" dirty="0" smtClean="0">
                <a:solidFill>
                  <a:prstClr val="white"/>
                </a:solidFill>
                <a:latin typeface="Helvetica"/>
                <a:cs typeface="Helvetica"/>
                <a:sym typeface="Helvetica"/>
              </a:rPr>
              <a:t>Capítulo V</a:t>
            </a:r>
            <a:endParaRPr lang="en-US" sz="1505" b="1" kern="0" dirty="0">
              <a:solidFill>
                <a:prstClr val="white"/>
              </a:solidFill>
              <a:latin typeface="Helvetica"/>
              <a:cs typeface="Helvetica"/>
              <a:sym typeface="Helvetica"/>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6" b="0" i="0" u="none" strike="noStrike" kern="0" cap="none" spc="0" normalizeH="0" baseline="0" noProof="0" dirty="0">
              <a:ln>
                <a:noFill/>
              </a:ln>
              <a:solidFill>
                <a:schemeClr val="bg1"/>
              </a:solidFill>
              <a:effectLst/>
              <a:highlight>
                <a:srgbClr val="FF9900"/>
              </a:highlight>
              <a:uLnTx/>
              <a:uFillTx/>
            </a:endParaRPr>
          </a:p>
        </p:txBody>
      </p:sp>
      <p:sp>
        <p:nvSpPr>
          <p:cNvPr id="23" name="Rectangle">
            <a:extLst>
              <a:ext uri="{FF2B5EF4-FFF2-40B4-BE49-F238E27FC236}">
                <a16:creationId xmlns:a16="http://schemas.microsoft.com/office/drawing/2014/main" xmlns="" id="{33C08987-B3A5-8FD9-0F0D-D49458E8CAE0}"/>
              </a:ext>
            </a:extLst>
          </p:cNvPr>
          <p:cNvSpPr/>
          <p:nvPr/>
        </p:nvSpPr>
        <p:spPr>
          <a:xfrm>
            <a:off x="803116" y="4797291"/>
            <a:ext cx="2777314" cy="484485"/>
          </a:xfrm>
          <a:prstGeom prst="rect">
            <a:avLst/>
          </a:prstGeom>
          <a:solidFill>
            <a:srgbClr val="5B9BD5">
              <a:lumMod val="25000"/>
            </a:srgbClr>
          </a:solidFill>
          <a:ln w="25400">
            <a:solidFill>
              <a:schemeClr val="bg1"/>
            </a:solidFill>
            <a:miter lim="400000"/>
          </a:ln>
        </p:spPr>
        <p:txBody>
          <a:bodyPr lIns="38224" tIns="38224" rIns="38224" bIns="38224" anchor="ctr"/>
          <a:lstStyle/>
          <a:p>
            <a:pPr lvl="0" algn="ctr">
              <a:defRPr/>
            </a:pPr>
            <a:endParaRPr lang="en-US" sz="1505" b="1" kern="0" dirty="0" smtClean="0">
              <a:solidFill>
                <a:prstClr val="white"/>
              </a:solidFill>
              <a:latin typeface="Helvetica"/>
              <a:cs typeface="Helvetica"/>
              <a:sym typeface="Helvetica"/>
            </a:endParaRPr>
          </a:p>
          <a:p>
            <a:pPr lvl="0" algn="ctr">
              <a:defRPr/>
            </a:pPr>
            <a:r>
              <a:rPr lang="en-US" sz="1505" b="1" kern="0" dirty="0" smtClean="0">
                <a:solidFill>
                  <a:prstClr val="white"/>
                </a:solidFill>
                <a:latin typeface="Helvetica"/>
                <a:cs typeface="Helvetica"/>
                <a:sym typeface="Helvetica"/>
              </a:rPr>
              <a:t>Capítulo VI</a:t>
            </a:r>
            <a:endParaRPr lang="en-US" sz="1505" b="1" kern="0" dirty="0">
              <a:solidFill>
                <a:prstClr val="white"/>
              </a:solidFill>
              <a:latin typeface="Helvetica"/>
              <a:cs typeface="Helvetica"/>
              <a:sym typeface="Helvetica"/>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806" b="0" i="0" u="none" strike="noStrike" kern="0" cap="none" spc="0" normalizeH="0" baseline="0" noProof="0" dirty="0">
              <a:ln>
                <a:noFill/>
              </a:ln>
              <a:solidFill>
                <a:schemeClr val="bg1"/>
              </a:solidFill>
              <a:effectLst/>
              <a:highlight>
                <a:srgbClr val="FF9900"/>
              </a:highlight>
              <a:uLnTx/>
              <a:uFillTx/>
            </a:endParaRPr>
          </a:p>
        </p:txBody>
      </p:sp>
      <p:sp>
        <p:nvSpPr>
          <p:cNvPr id="24" name="Rectangle">
            <a:extLst>
              <a:ext uri="{FF2B5EF4-FFF2-40B4-BE49-F238E27FC236}">
                <a16:creationId xmlns:a16="http://schemas.microsoft.com/office/drawing/2014/main" xmlns="" id="{9FF39E37-A0DE-C0B9-F9A5-1CCD705CC282}"/>
              </a:ext>
            </a:extLst>
          </p:cNvPr>
          <p:cNvSpPr/>
          <p:nvPr/>
        </p:nvSpPr>
        <p:spPr>
          <a:xfrm>
            <a:off x="3942428" y="2189849"/>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lvl="0"/>
            <a:r>
              <a:rPr lang="pt-PT" sz="1800" b="1" dirty="0">
                <a:solidFill>
                  <a:prstClr val="black"/>
                </a:solidFill>
              </a:rPr>
              <a:t>Organização do Sistema de Segurança Cibernética.</a:t>
            </a:r>
          </a:p>
        </p:txBody>
      </p:sp>
      <p:sp>
        <p:nvSpPr>
          <p:cNvPr id="25" name="Rectangle">
            <a:extLst>
              <a:ext uri="{FF2B5EF4-FFF2-40B4-BE49-F238E27FC236}">
                <a16:creationId xmlns:a16="http://schemas.microsoft.com/office/drawing/2014/main" xmlns="" id="{9FF39E37-A0DE-C0B9-F9A5-1CCD705CC282}"/>
              </a:ext>
            </a:extLst>
          </p:cNvPr>
          <p:cNvSpPr/>
          <p:nvPr/>
        </p:nvSpPr>
        <p:spPr>
          <a:xfrm>
            <a:off x="3942428" y="2860848"/>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lvl="0">
              <a:defRPr/>
            </a:pPr>
            <a:r>
              <a:rPr lang="pt-BR" sz="1800" b="1" kern="0">
                <a:solidFill>
                  <a:prstClr val="black"/>
                </a:solidFill>
              </a:rPr>
              <a:t>Segurança das Redes dos Sistemas de Informação. </a:t>
            </a:r>
            <a:endParaRPr lang="pt-BR" sz="1800" b="1" kern="0" dirty="0">
              <a:solidFill>
                <a:prstClr val="black"/>
              </a:solidFill>
            </a:endParaRPr>
          </a:p>
        </p:txBody>
      </p:sp>
      <p:sp>
        <p:nvSpPr>
          <p:cNvPr id="26" name="Rectangle">
            <a:extLst>
              <a:ext uri="{FF2B5EF4-FFF2-40B4-BE49-F238E27FC236}">
                <a16:creationId xmlns:a16="http://schemas.microsoft.com/office/drawing/2014/main" xmlns="" id="{9FF39E37-A0DE-C0B9-F9A5-1CCD705CC282}"/>
              </a:ext>
            </a:extLst>
          </p:cNvPr>
          <p:cNvSpPr/>
          <p:nvPr/>
        </p:nvSpPr>
        <p:spPr>
          <a:xfrm>
            <a:off x="3942428" y="3543204"/>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lvl="0">
              <a:defRPr sz="2400"/>
            </a:pPr>
            <a:r>
              <a:rPr lang="pt-BR" sz="1806" b="1" kern="0">
                <a:solidFill>
                  <a:prstClr val="black"/>
                </a:solidFill>
              </a:rPr>
              <a:t>Requisitos de Segurança e Notificação de Incidentes</a:t>
            </a:r>
            <a:r>
              <a:rPr lang="pt-BR" sz="1806" kern="0">
                <a:solidFill>
                  <a:prstClr val="black"/>
                </a:solidFill>
              </a:rPr>
              <a:t>.</a:t>
            </a:r>
            <a:endParaRPr lang="pt-BR" sz="1806" kern="0" dirty="0">
              <a:solidFill>
                <a:prstClr val="black"/>
              </a:solidFill>
            </a:endParaRPr>
          </a:p>
        </p:txBody>
      </p:sp>
      <p:sp>
        <p:nvSpPr>
          <p:cNvPr id="27" name="Rectangle">
            <a:extLst>
              <a:ext uri="{FF2B5EF4-FFF2-40B4-BE49-F238E27FC236}">
                <a16:creationId xmlns:a16="http://schemas.microsoft.com/office/drawing/2014/main" xmlns="" id="{9FF39E37-A0DE-C0B9-F9A5-1CCD705CC282}"/>
              </a:ext>
            </a:extLst>
          </p:cNvPr>
          <p:cNvSpPr/>
          <p:nvPr/>
        </p:nvSpPr>
        <p:spPr>
          <a:xfrm>
            <a:off x="3942428" y="4208132"/>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lvl="0" defTabSz="914400">
              <a:defRPr sz="2400"/>
            </a:pPr>
            <a:r>
              <a:rPr lang="en-US" sz="1800" b="1" kern="0" dirty="0">
                <a:solidFill>
                  <a:prstClr val="black"/>
                </a:solidFill>
              </a:rPr>
              <a:t>Fundo de </a:t>
            </a:r>
            <a:r>
              <a:rPr lang="pt-PT" sz="1800" b="1" kern="0" dirty="0">
                <a:solidFill>
                  <a:prstClr val="black"/>
                </a:solidFill>
              </a:rPr>
              <a:t>Seguran</a:t>
            </a:r>
            <a:r>
              <a:rPr lang="pt-PT" sz="1800" b="1" kern="0" dirty="0">
                <a:solidFill>
                  <a:prstClr val="black"/>
                </a:solidFill>
                <a:latin typeface="Calibri" panose="020F0502020204030204" pitchFamily="34" charset="0"/>
                <a:cs typeface="Calibri" panose="020F0502020204030204" pitchFamily="34" charset="0"/>
              </a:rPr>
              <a:t>ç</a:t>
            </a:r>
            <a:r>
              <a:rPr lang="pt-PT" sz="1800" b="1" kern="0" dirty="0">
                <a:solidFill>
                  <a:prstClr val="black"/>
                </a:solidFill>
              </a:rPr>
              <a:t>a</a:t>
            </a:r>
            <a:r>
              <a:rPr lang="en-US" sz="1800" b="1" kern="0" dirty="0">
                <a:solidFill>
                  <a:prstClr val="black"/>
                </a:solidFill>
              </a:rPr>
              <a:t> </a:t>
            </a:r>
            <a:r>
              <a:rPr lang="pt-PT" sz="1800" b="1" kern="0" dirty="0" smtClean="0">
                <a:solidFill>
                  <a:prstClr val="black"/>
                </a:solidFill>
              </a:rPr>
              <a:t>Cibern</a:t>
            </a:r>
            <a:r>
              <a:rPr lang="pt-PT" sz="1800" b="1" kern="0" dirty="0" smtClean="0">
                <a:solidFill>
                  <a:prstClr val="black"/>
                </a:solidFill>
                <a:latin typeface="Calibri" panose="020F0502020204030204" pitchFamily="34" charset="0"/>
                <a:cs typeface="Calibri" panose="020F0502020204030204" pitchFamily="34" charset="0"/>
              </a:rPr>
              <a:t>é</a:t>
            </a:r>
            <a:r>
              <a:rPr lang="pt-PT" sz="1800" b="1" kern="0" dirty="0" smtClean="0">
                <a:solidFill>
                  <a:prstClr val="black"/>
                </a:solidFill>
              </a:rPr>
              <a:t>tica.</a:t>
            </a:r>
            <a:endParaRPr kumimoji="0" sz="1806" b="0" i="0" u="none" strike="noStrike" kern="0" cap="none" spc="0" normalizeH="0" baseline="0" noProof="0" dirty="0">
              <a:ln>
                <a:noFill/>
              </a:ln>
              <a:solidFill>
                <a:prstClr val="black"/>
              </a:solidFill>
              <a:effectLst/>
              <a:uLnTx/>
              <a:uFillTx/>
            </a:endParaRPr>
          </a:p>
        </p:txBody>
      </p:sp>
      <p:sp>
        <p:nvSpPr>
          <p:cNvPr id="28" name="Rectangle">
            <a:extLst>
              <a:ext uri="{FF2B5EF4-FFF2-40B4-BE49-F238E27FC236}">
                <a16:creationId xmlns:a16="http://schemas.microsoft.com/office/drawing/2014/main" xmlns="" id="{9FF39E37-A0DE-C0B9-F9A5-1CCD705CC282}"/>
              </a:ext>
            </a:extLst>
          </p:cNvPr>
          <p:cNvSpPr/>
          <p:nvPr/>
        </p:nvSpPr>
        <p:spPr>
          <a:xfrm>
            <a:off x="3942427" y="4878012"/>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lvl="0">
              <a:defRPr sz="2400"/>
            </a:pPr>
            <a:r>
              <a:rPr lang="pt-BR" sz="1806" b="1" kern="0">
                <a:solidFill>
                  <a:prstClr val="black"/>
                </a:solidFill>
              </a:rPr>
              <a:t>Supervisão, fiscalização, contravenções e sanções</a:t>
            </a:r>
            <a:r>
              <a:rPr lang="pt-BR" sz="1806" kern="0">
                <a:solidFill>
                  <a:prstClr val="black"/>
                </a:solidFill>
              </a:rPr>
              <a:t>.</a:t>
            </a:r>
            <a:endParaRPr lang="pt-BR" sz="1806" kern="0" dirty="0">
              <a:solidFill>
                <a:prstClr val="black"/>
              </a:solidFill>
            </a:endParaRPr>
          </a:p>
        </p:txBody>
      </p:sp>
      <p:sp>
        <p:nvSpPr>
          <p:cNvPr id="29" name="Rectangle">
            <a:extLst>
              <a:ext uri="{FF2B5EF4-FFF2-40B4-BE49-F238E27FC236}">
                <a16:creationId xmlns:a16="http://schemas.microsoft.com/office/drawing/2014/main" xmlns="" id="{9FF39E37-A0DE-C0B9-F9A5-1CCD705CC282}"/>
              </a:ext>
            </a:extLst>
          </p:cNvPr>
          <p:cNvSpPr/>
          <p:nvPr/>
        </p:nvSpPr>
        <p:spPr>
          <a:xfrm>
            <a:off x="3942427" y="5500737"/>
            <a:ext cx="4980979" cy="468245"/>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38224" tIns="38224" rIns="38224" bIns="38224" anchor="ctr"/>
          <a:lstStyle/>
          <a:p>
            <a:pPr lvl="0">
              <a:defRPr sz="2400"/>
            </a:pPr>
            <a:r>
              <a:rPr lang="en-US" sz="1806" b="1" kern="0" dirty="0">
                <a:solidFill>
                  <a:prstClr val="black"/>
                </a:solidFill>
              </a:rPr>
              <a:t>Disposições </a:t>
            </a:r>
            <a:r>
              <a:rPr lang="en-US" sz="1806" b="1" kern="0" dirty="0" err="1">
                <a:solidFill>
                  <a:prstClr val="black"/>
                </a:solidFill>
              </a:rPr>
              <a:t>finais</a:t>
            </a:r>
            <a:r>
              <a:rPr lang="en-US" sz="1806" b="1" kern="0" dirty="0">
                <a:solidFill>
                  <a:prstClr val="black"/>
                </a:solidFill>
              </a:rPr>
              <a:t>.</a:t>
            </a:r>
          </a:p>
        </p:txBody>
      </p:sp>
      <p:sp>
        <p:nvSpPr>
          <p:cNvPr id="30" name="Rectangle">
            <a:extLst>
              <a:ext uri="{FF2B5EF4-FFF2-40B4-BE49-F238E27FC236}">
                <a16:creationId xmlns:a16="http://schemas.microsoft.com/office/drawing/2014/main" xmlns="" id="{33C08987-B3A5-8FD9-0F0D-D49458E8CAE0}"/>
              </a:ext>
            </a:extLst>
          </p:cNvPr>
          <p:cNvSpPr/>
          <p:nvPr/>
        </p:nvSpPr>
        <p:spPr>
          <a:xfrm>
            <a:off x="789639" y="5476033"/>
            <a:ext cx="2785535" cy="513588"/>
          </a:xfrm>
          <a:prstGeom prst="rect">
            <a:avLst/>
          </a:prstGeom>
          <a:solidFill>
            <a:srgbClr val="5B9BD5">
              <a:lumMod val="25000"/>
            </a:srgbClr>
          </a:solidFill>
          <a:ln w="25400">
            <a:solidFill>
              <a:schemeClr val="bg1"/>
            </a:solidFill>
            <a:miter lim="400000"/>
          </a:ln>
        </p:spPr>
        <p:txBody>
          <a:bodyPr lIns="38224" tIns="38224" rIns="38224" bIns="38224" anchor="ctr"/>
          <a:lstStyle/>
          <a:p>
            <a:pPr lvl="0" algn="ctr">
              <a:defRPr/>
            </a:pPr>
            <a:endParaRPr lang="en-US" sz="1505" b="1" kern="0" dirty="0" smtClean="0">
              <a:solidFill>
                <a:prstClr val="white"/>
              </a:solidFill>
              <a:latin typeface="Helvetica"/>
              <a:cs typeface="Helvetica"/>
              <a:sym typeface="Helvetica"/>
            </a:endParaRPr>
          </a:p>
          <a:p>
            <a:pPr lvl="0" algn="ctr">
              <a:defRPr/>
            </a:pPr>
            <a:r>
              <a:rPr lang="en-US" sz="1505" b="1" kern="0" dirty="0" smtClean="0">
                <a:solidFill>
                  <a:prstClr val="white"/>
                </a:solidFill>
                <a:latin typeface="Helvetica"/>
                <a:cs typeface="Helvetica"/>
                <a:sym typeface="Helvetica"/>
              </a:rPr>
              <a:t>Capítulo VII</a:t>
            </a:r>
            <a:endParaRPr lang="en-US" sz="1505" b="1" kern="0" dirty="0">
              <a:solidFill>
                <a:prstClr val="white"/>
              </a:solidFill>
              <a:latin typeface="Helvetica"/>
              <a:cs typeface="Helvetica"/>
              <a:sym typeface="Helvetica"/>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sz="1806" b="0" i="0" u="none" strike="noStrike" kern="0" cap="none" spc="0" normalizeH="0" baseline="0" noProof="0" dirty="0">
              <a:ln>
                <a:noFill/>
              </a:ln>
              <a:solidFill>
                <a:schemeClr val="bg1"/>
              </a:solidFill>
              <a:effectLst/>
              <a:highlight>
                <a:srgbClr val="FF9900"/>
              </a:highlight>
              <a:uLnTx/>
              <a:uFillTx/>
            </a:endParaRPr>
          </a:p>
        </p:txBody>
      </p:sp>
      <p:pic>
        <p:nvPicPr>
          <p:cNvPr id="4" name="Picture 3"/>
          <p:cNvPicPr>
            <a:picLocks noChangeAspect="1"/>
          </p:cNvPicPr>
          <p:nvPr/>
        </p:nvPicPr>
        <p:blipFill>
          <a:blip r:embed="rId3"/>
          <a:stretch>
            <a:fillRect/>
          </a:stretch>
        </p:blipFill>
        <p:spPr>
          <a:xfrm>
            <a:off x="3354171" y="6100570"/>
            <a:ext cx="6157494" cy="627942"/>
          </a:xfrm>
          <a:prstGeom prst="rect">
            <a:avLst/>
          </a:prstGeom>
        </p:spPr>
      </p:pic>
      <p:sp>
        <p:nvSpPr>
          <p:cNvPr id="31" name="TextBox 30">
            <a:extLst>
              <a:ext uri="{FF2B5EF4-FFF2-40B4-BE49-F238E27FC236}">
                <a16:creationId xmlns:a16="http://schemas.microsoft.com/office/drawing/2014/main" xmlns="" id="{B974719D-6911-CCE1-7B54-76C8D87D8AAB}"/>
              </a:ext>
            </a:extLst>
          </p:cNvPr>
          <p:cNvSpPr txBox="1"/>
          <p:nvPr/>
        </p:nvSpPr>
        <p:spPr>
          <a:xfrm>
            <a:off x="502283" y="853024"/>
            <a:ext cx="8066057" cy="400110"/>
          </a:xfrm>
          <a:prstGeom prst="rect">
            <a:avLst/>
          </a:prstGeom>
          <a:noFill/>
        </p:spPr>
        <p:txBody>
          <a:bodyPr wrap="square">
            <a:spAutoFit/>
          </a:bodyPr>
          <a:lstStyle/>
          <a:p>
            <a:r>
              <a:rPr lang="en-GB" b="1" dirty="0" err="1" smtClean="0">
                <a:solidFill>
                  <a:prstClr val="black"/>
                </a:solidFill>
              </a:rPr>
              <a:t>Estrutura</a:t>
            </a:r>
            <a:r>
              <a:rPr lang="en-GB" b="1" dirty="0" smtClean="0">
                <a:solidFill>
                  <a:prstClr val="black"/>
                </a:solidFill>
              </a:rPr>
              <a:t> da </a:t>
            </a:r>
            <a:r>
              <a:rPr lang="en-GB" b="1" dirty="0" err="1" smtClean="0">
                <a:solidFill>
                  <a:prstClr val="black"/>
                </a:solidFill>
              </a:rPr>
              <a:t>Proposta</a:t>
            </a:r>
            <a:r>
              <a:rPr lang="en-GB" b="1" dirty="0" smtClean="0">
                <a:solidFill>
                  <a:prstClr val="black"/>
                </a:solidFill>
              </a:rPr>
              <a:t> </a:t>
            </a:r>
            <a:r>
              <a:rPr lang="en-GB" b="1" dirty="0">
                <a:solidFill>
                  <a:prstClr val="black"/>
                </a:solidFill>
              </a:rPr>
              <a:t>de Lei de </a:t>
            </a:r>
            <a:r>
              <a:rPr lang="pt-PT" b="1" dirty="0" smtClean="0">
                <a:solidFill>
                  <a:prstClr val="black"/>
                </a:solidFill>
              </a:rPr>
              <a:t>Segurança</a:t>
            </a:r>
            <a:r>
              <a:rPr lang="en-GB" b="1" dirty="0" smtClean="0">
                <a:solidFill>
                  <a:prstClr val="black"/>
                </a:solidFill>
              </a:rPr>
              <a:t> </a:t>
            </a:r>
            <a:r>
              <a:rPr lang="pt-PT" b="1" dirty="0" smtClean="0">
                <a:solidFill>
                  <a:prstClr val="black"/>
                </a:solidFill>
              </a:rPr>
              <a:t>Cibernética</a:t>
            </a:r>
            <a:r>
              <a:rPr lang="en-GB" b="1" dirty="0" smtClean="0">
                <a:solidFill>
                  <a:prstClr val="black"/>
                </a:solidFill>
              </a:rPr>
              <a:t> </a:t>
            </a:r>
            <a:endParaRPr lang="pt-PT" dirty="0">
              <a:solidFill>
                <a:prstClr val="black"/>
              </a:solidFill>
            </a:endParaRPr>
          </a:p>
        </p:txBody>
      </p:sp>
    </p:spTree>
    <p:extLst>
      <p:ext uri="{BB962C8B-B14F-4D97-AF65-F5344CB8AC3E}">
        <p14:creationId xmlns:p14="http://schemas.microsoft.com/office/powerpoint/2010/main" val="10169594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15</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000" b="1" dirty="0">
                <a:solidFill>
                  <a:srgbClr val="9A3130"/>
                </a:solidFill>
                <a:effectLst>
                  <a:outerShdw blurRad="38100" dist="38100" dir="2700000" algn="tl">
                    <a:srgbClr val="FFFFFF"/>
                  </a:outerShdw>
                </a:effectLst>
                <a:cs typeface="Calibri"/>
              </a:rPr>
              <a:t>3</a:t>
            </a:r>
            <a:r>
              <a:rPr lang="pt-PT" sz="2000" b="1" dirty="0" smtClean="0">
                <a:solidFill>
                  <a:srgbClr val="9A3130"/>
                </a:solidFill>
                <a:effectLst>
                  <a:outerShdw blurRad="38100" dist="38100" dir="2700000" algn="tl">
                    <a:srgbClr val="FFFFFF"/>
                  </a:outerShdw>
                </a:effectLst>
                <a:cs typeface="Calibri"/>
              </a:rPr>
              <a:t>. </a:t>
            </a:r>
            <a:r>
              <a:rPr lang="pt-PT" sz="2000" b="1" dirty="0">
                <a:solidFill>
                  <a:srgbClr val="9A3130"/>
                </a:solidFill>
                <a:effectLst>
                  <a:outerShdw blurRad="38100" dist="38100" dir="2700000" algn="tl">
                    <a:srgbClr val="FFFFFF"/>
                  </a:outerShdw>
                </a:effectLst>
                <a:cs typeface="Calibri"/>
              </a:rPr>
              <a:t>Quadro Legal e Regulamentar de TICs em Moçambique</a:t>
            </a:r>
            <a:endParaRPr lang="pt-PT" sz="2400" b="1" dirty="0">
              <a:solidFill>
                <a:srgbClr val="9A3130"/>
              </a:solidFill>
              <a:effectLst>
                <a:outerShdw blurRad="38100" dist="38100" dir="2700000" algn="tl">
                  <a:srgbClr val="FFFFFF"/>
                </a:outerShdw>
              </a:effectLst>
              <a:cs typeface="Calibri"/>
            </a:endParaRPr>
          </a:p>
          <a:p>
            <a:pPr lvl="0" algn="l">
              <a:spcBef>
                <a:spcPts val="0"/>
              </a:spcBef>
            </a:pPr>
            <a:endParaRPr lang="en-GB" sz="2800" b="1" dirty="0">
              <a:solidFill>
                <a:srgbClr val="9A3130"/>
              </a:solidFill>
              <a:effectLst>
                <a:outerShdw blurRad="38100" dist="38100" dir="2700000" algn="tl">
                  <a:srgbClr val="FFFFFF"/>
                </a:outerShdw>
              </a:effectLst>
              <a:cs typeface="Calibri"/>
            </a:endParaRPr>
          </a:p>
          <a:p>
            <a:pPr algn="l"/>
            <a:r>
              <a:rPr lang="pt-BR" sz="2800" b="1" dirty="0" smtClean="0">
                <a:solidFill>
                  <a:srgbClr val="9A3130"/>
                </a:solidFill>
                <a:effectLst>
                  <a:outerShdw blurRad="38100" dist="38100" dir="2700000" algn="tl">
                    <a:srgbClr val="FFFFFF"/>
                  </a:outerShdw>
                </a:effectLst>
                <a:cs typeface="Calibri"/>
              </a:rPr>
              <a:t> </a:t>
            </a:r>
            <a:endParaRPr lang="en-GB" sz="2800" b="1" dirty="0">
              <a:solidFill>
                <a:srgbClr val="9A3130"/>
              </a:solidFill>
              <a:effectLst>
                <a:outerShdw blurRad="38100" dist="38100" dir="2700000" algn="tl">
                  <a:srgbClr val="FFFFFF"/>
                </a:outerShdw>
              </a:effectLst>
              <a:cs typeface="Calibri"/>
            </a:endParaRPr>
          </a:p>
          <a:p>
            <a:pPr algn="l"/>
            <a:endParaRPr lang="pt-PT" sz="2800" dirty="0">
              <a:solidFill>
                <a:prstClr val="black"/>
              </a:solidFill>
            </a:endParaRPr>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441265"/>
            <a:ext cx="9283420" cy="1138773"/>
          </a:xfrm>
          <a:prstGeom prst="rect">
            <a:avLst/>
          </a:prstGeom>
          <a:noFill/>
        </p:spPr>
        <p:txBody>
          <a:bodyPr wrap="square" rtlCol="0">
            <a:spAutoFit/>
          </a:bodyPr>
          <a:lstStyle/>
          <a:p>
            <a:pPr algn="just"/>
            <a:endParaRPr lang="en-GB" sz="2400" b="1" dirty="0" smtClean="0">
              <a:solidFill>
                <a:prstClr val="black"/>
              </a:solidFill>
            </a:endParaRPr>
          </a:p>
          <a:p>
            <a:pPr algn="just"/>
            <a:endParaRPr lang="en-GB" sz="2400" b="1" dirty="0">
              <a:solidFill>
                <a:prstClr val="black"/>
              </a:solidFill>
            </a:endParaRPr>
          </a:p>
          <a:p>
            <a:pPr algn="just"/>
            <a:endParaRPr lang="pt-PT" dirty="0">
              <a:solidFill>
                <a:prstClr val="black"/>
              </a:solidFill>
            </a:endParaRPr>
          </a:p>
        </p:txBody>
      </p:sp>
      <p:sp>
        <p:nvSpPr>
          <p:cNvPr id="7" name="TextBox 6">
            <a:extLst>
              <a:ext uri="{FF2B5EF4-FFF2-40B4-BE49-F238E27FC236}">
                <a16:creationId xmlns:a16="http://schemas.microsoft.com/office/drawing/2014/main" xmlns="" id="{B974719D-6911-CCE1-7B54-76C8D87D8AAB}"/>
              </a:ext>
            </a:extLst>
          </p:cNvPr>
          <p:cNvSpPr txBox="1"/>
          <p:nvPr/>
        </p:nvSpPr>
        <p:spPr>
          <a:xfrm>
            <a:off x="538796" y="905255"/>
            <a:ext cx="6160454" cy="400110"/>
          </a:xfrm>
          <a:prstGeom prst="rect">
            <a:avLst/>
          </a:prstGeom>
          <a:noFill/>
        </p:spPr>
        <p:txBody>
          <a:bodyPr wrap="square">
            <a:spAutoFit/>
          </a:bodyPr>
          <a:lstStyle/>
          <a:p>
            <a:r>
              <a:rPr lang="en-GB" b="1" dirty="0" smtClean="0">
                <a:solidFill>
                  <a:prstClr val="black"/>
                </a:solidFill>
              </a:rPr>
              <a:t>2.2.3 </a:t>
            </a:r>
            <a:r>
              <a:rPr lang="en-GB" b="1" dirty="0" err="1" smtClean="0">
                <a:solidFill>
                  <a:prstClr val="black"/>
                </a:solidFill>
              </a:rPr>
              <a:t>Proposta</a:t>
            </a:r>
            <a:r>
              <a:rPr lang="en-GB" b="1" dirty="0" smtClean="0">
                <a:solidFill>
                  <a:prstClr val="black"/>
                </a:solidFill>
              </a:rPr>
              <a:t> </a:t>
            </a:r>
            <a:r>
              <a:rPr lang="en-GB" b="1" dirty="0">
                <a:solidFill>
                  <a:prstClr val="black"/>
                </a:solidFill>
              </a:rPr>
              <a:t>de Lei de Protecção de Dados </a:t>
            </a:r>
            <a:endParaRPr lang="pt-PT" dirty="0">
              <a:solidFill>
                <a:prstClr val="black"/>
              </a:solidFill>
            </a:endParaRPr>
          </a:p>
        </p:txBody>
      </p:sp>
      <p:sp>
        <p:nvSpPr>
          <p:cNvPr id="5" name="Rectangle 4"/>
          <p:cNvSpPr/>
          <p:nvPr/>
        </p:nvSpPr>
        <p:spPr>
          <a:xfrm>
            <a:off x="2917190" y="2010651"/>
            <a:ext cx="6626225" cy="3471848"/>
          </a:xfrm>
          <a:prstGeom prst="rect">
            <a:avLst/>
          </a:prstGeom>
        </p:spPr>
        <p:txBody>
          <a:bodyPr wrap="square">
            <a:spAutoFit/>
          </a:bodyPr>
          <a:lstStyle/>
          <a:p>
            <a:pPr lvl="0" algn="just">
              <a:lnSpc>
                <a:spcPct val="150000"/>
              </a:lnSpc>
              <a:spcBef>
                <a:spcPts val="600"/>
              </a:spcBef>
            </a:pPr>
            <a:r>
              <a:rPr lang="pt-PT" sz="3000" dirty="0">
                <a:solidFill>
                  <a:prstClr val="black"/>
                </a:solidFill>
                <a:latin typeface="Times New Roman" panose="02020603050405020304" pitchFamily="18" charset="0"/>
                <a:ea typeface="Quattrocento Sans"/>
                <a:cs typeface="Times New Roman" panose="02020603050405020304" pitchFamily="18" charset="0"/>
              </a:rPr>
              <a:t>A </a:t>
            </a:r>
            <a:r>
              <a:rPr lang="pt-PT" sz="3000" dirty="0" smtClean="0">
                <a:solidFill>
                  <a:prstClr val="black"/>
                </a:solidFill>
                <a:latin typeface="Times New Roman" panose="02020603050405020304" pitchFamily="18" charset="0"/>
                <a:ea typeface="Quattrocento Sans"/>
                <a:cs typeface="Times New Roman" panose="02020603050405020304" pitchFamily="18" charset="0"/>
              </a:rPr>
              <a:t>Lei </a:t>
            </a:r>
            <a:r>
              <a:rPr lang="pt-PT" sz="3000" dirty="0">
                <a:solidFill>
                  <a:prstClr val="black"/>
                </a:solidFill>
                <a:latin typeface="Times New Roman" panose="02020603050405020304" pitchFamily="18" charset="0"/>
                <a:ea typeface="Quattrocento Sans"/>
                <a:cs typeface="Times New Roman" panose="02020603050405020304" pitchFamily="18" charset="0"/>
              </a:rPr>
              <a:t>estabelece as normas, os princípios e as regras gerais aplicáveis ao tratamento de dados pessoais constantes em registos físicos e informáticos por entidades públicas e privadas.</a:t>
            </a:r>
            <a:endParaRPr lang="en-US" sz="3000" dirty="0">
              <a:solidFill>
                <a:prstClr val="black"/>
              </a:solidFill>
              <a:latin typeface="Times New Roman" panose="02020603050405020304" pitchFamily="18" charset="0"/>
              <a:ea typeface="Quattrocento Sans"/>
              <a:cs typeface="Times New Roman" panose="02020603050405020304" pitchFamily="18" charset="0"/>
            </a:endParaRPr>
          </a:p>
        </p:txBody>
      </p:sp>
      <p:pic>
        <p:nvPicPr>
          <p:cNvPr id="8" name="Picture 7"/>
          <p:cNvPicPr>
            <a:picLocks noChangeAspect="1"/>
          </p:cNvPicPr>
          <p:nvPr/>
        </p:nvPicPr>
        <p:blipFill>
          <a:blip r:embed="rId9"/>
          <a:stretch>
            <a:fillRect/>
          </a:stretch>
        </p:blipFill>
        <p:spPr>
          <a:xfrm>
            <a:off x="288290" y="1976395"/>
            <a:ext cx="2628900" cy="3506104"/>
          </a:xfrm>
          <a:prstGeom prst="rect">
            <a:avLst/>
          </a:prstGeom>
        </p:spPr>
      </p:pic>
    </p:spTree>
    <p:extLst>
      <p:ext uri="{BB962C8B-B14F-4D97-AF65-F5344CB8AC3E}">
        <p14:creationId xmlns:p14="http://schemas.microsoft.com/office/powerpoint/2010/main" val="26204450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a:defRPr/>
            </a:pPr>
            <a:endParaRPr lang="pt-PT" dirty="0">
              <a:solidFill>
                <a:prstClr val="black"/>
              </a:solidFill>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a:defRPr/>
            </a:pPr>
            <a:r>
              <a:rPr lang="pt-PT" sz="1200" b="1" dirty="0">
                <a:solidFill>
                  <a:prstClr val="white"/>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solidFill>
                  <a:prstClr val="white"/>
                </a:solidFill>
              </a:rPr>
              <a:pPr/>
              <a:t>16</a:t>
            </a:fld>
            <a:endParaRPr lang="pt-PT" dirty="0">
              <a:solidFill>
                <a:prstClr val="white"/>
              </a:solidFill>
            </a:endParaRPr>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21395"/>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Moçambique</a:t>
            </a:r>
          </a:p>
          <a:p>
            <a:pPr lvl="0" algn="l">
              <a:spcBef>
                <a:spcPts val="0"/>
              </a:spcBef>
            </a:pPr>
            <a:endParaRPr lang="en-GB" sz="2400" b="1" dirty="0">
              <a:solidFill>
                <a:srgbClr val="9A3130"/>
              </a:solidFill>
              <a:effectLst>
                <a:outerShdw blurRad="38100" dist="38100" dir="2700000" algn="tl">
                  <a:srgbClr val="FFFFFF"/>
                </a:outerShdw>
              </a:effectLst>
              <a:cs typeface="Calibri"/>
            </a:endParaRPr>
          </a:p>
          <a:p>
            <a:pPr algn="l"/>
            <a:endParaRPr lang="en-GB" sz="2800" b="1" dirty="0">
              <a:solidFill>
                <a:srgbClr val="9A3130"/>
              </a:solidFill>
              <a:effectLst>
                <a:outerShdw blurRad="38100" dist="38100" dir="2700000" algn="tl">
                  <a:srgbClr val="FFFFFF"/>
                </a:outerShdw>
              </a:effectLst>
              <a:cs typeface="Calibri"/>
            </a:endParaRPr>
          </a:p>
          <a:p>
            <a:pPr algn="l"/>
            <a:endParaRPr lang="pt-PT" sz="2800" dirty="0">
              <a:solidFill>
                <a:prstClr val="black"/>
              </a:solidFill>
            </a:endParaRPr>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441265"/>
            <a:ext cx="9283420" cy="1138773"/>
          </a:xfrm>
          <a:prstGeom prst="rect">
            <a:avLst/>
          </a:prstGeom>
          <a:noFill/>
        </p:spPr>
        <p:txBody>
          <a:bodyPr wrap="square" rtlCol="0">
            <a:spAutoFit/>
          </a:bodyPr>
          <a:lstStyle/>
          <a:p>
            <a:pPr algn="just"/>
            <a:endParaRPr lang="en-GB" sz="2400" b="1" dirty="0" smtClean="0">
              <a:solidFill>
                <a:prstClr val="black"/>
              </a:solidFill>
            </a:endParaRPr>
          </a:p>
          <a:p>
            <a:pPr algn="just"/>
            <a:endParaRPr lang="en-GB" sz="2400" b="1" dirty="0">
              <a:solidFill>
                <a:prstClr val="black"/>
              </a:solidFill>
            </a:endParaRPr>
          </a:p>
          <a:p>
            <a:pPr algn="just"/>
            <a:endParaRPr lang="pt-PT" dirty="0">
              <a:solidFill>
                <a:prstClr val="black"/>
              </a:solidFill>
            </a:endParaRPr>
          </a:p>
        </p:txBody>
      </p:sp>
      <p:sp>
        <p:nvSpPr>
          <p:cNvPr id="7" name="TextBox 6">
            <a:extLst>
              <a:ext uri="{FF2B5EF4-FFF2-40B4-BE49-F238E27FC236}">
                <a16:creationId xmlns:a16="http://schemas.microsoft.com/office/drawing/2014/main" xmlns="" id="{B974719D-6911-CCE1-7B54-76C8D87D8AAB}"/>
              </a:ext>
            </a:extLst>
          </p:cNvPr>
          <p:cNvSpPr txBox="1"/>
          <p:nvPr/>
        </p:nvSpPr>
        <p:spPr>
          <a:xfrm>
            <a:off x="538796" y="905255"/>
            <a:ext cx="7455854" cy="400110"/>
          </a:xfrm>
          <a:prstGeom prst="rect">
            <a:avLst/>
          </a:prstGeom>
          <a:noFill/>
        </p:spPr>
        <p:txBody>
          <a:bodyPr wrap="square">
            <a:spAutoFit/>
          </a:bodyPr>
          <a:lstStyle/>
          <a:p>
            <a:r>
              <a:rPr lang="en-GB" b="1" dirty="0" err="1" smtClean="0">
                <a:solidFill>
                  <a:prstClr val="black"/>
                </a:solidFill>
              </a:rPr>
              <a:t>Estrutura</a:t>
            </a:r>
            <a:r>
              <a:rPr lang="en-GB" b="1" dirty="0" smtClean="0">
                <a:solidFill>
                  <a:prstClr val="black"/>
                </a:solidFill>
              </a:rPr>
              <a:t> da </a:t>
            </a:r>
            <a:r>
              <a:rPr lang="en-GB" b="1" dirty="0" err="1" smtClean="0">
                <a:solidFill>
                  <a:prstClr val="black"/>
                </a:solidFill>
              </a:rPr>
              <a:t>Proposta</a:t>
            </a:r>
            <a:r>
              <a:rPr lang="en-GB" b="1" dirty="0" smtClean="0">
                <a:solidFill>
                  <a:prstClr val="black"/>
                </a:solidFill>
              </a:rPr>
              <a:t> </a:t>
            </a:r>
            <a:r>
              <a:rPr lang="en-GB" b="1" dirty="0">
                <a:solidFill>
                  <a:prstClr val="black"/>
                </a:solidFill>
              </a:rPr>
              <a:t>de Lei de Protecção de Dados </a:t>
            </a:r>
            <a:endParaRPr lang="pt-PT" dirty="0">
              <a:solidFill>
                <a:prstClr val="black"/>
              </a:solidFill>
            </a:endParaRPr>
          </a:p>
        </p:txBody>
      </p:sp>
      <p:sp>
        <p:nvSpPr>
          <p:cNvPr id="12" name="TextBox 11">
            <a:extLst>
              <a:ext uri="{FF2B5EF4-FFF2-40B4-BE49-F238E27FC236}">
                <a16:creationId xmlns:a16="http://schemas.microsoft.com/office/drawing/2014/main" xmlns="" id="{5B65AAEA-86A9-B297-2283-FDC078BE6434}"/>
              </a:ext>
            </a:extLst>
          </p:cNvPr>
          <p:cNvSpPr txBox="1"/>
          <p:nvPr/>
        </p:nvSpPr>
        <p:spPr>
          <a:xfrm>
            <a:off x="251141" y="1650669"/>
            <a:ext cx="4659256" cy="4695131"/>
          </a:xfrm>
          <a:prstGeom prst="rect">
            <a:avLst/>
          </a:prstGeom>
          <a:noFill/>
        </p:spPr>
        <p:txBody>
          <a:bodyPr wrap="square">
            <a:spAutoFit/>
          </a:bodyPr>
          <a:lstStyle/>
          <a:p>
            <a:pPr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I - </a:t>
            </a:r>
            <a:r>
              <a:rPr lang="pt-PT" sz="1800"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Disposições gerais.</a:t>
            </a:r>
          </a:p>
          <a:p>
            <a:pPr algn="just"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II – </a:t>
            </a:r>
            <a:r>
              <a:rPr lang="pt-PT" sz="1800" dirty="0">
                <a:solidFill>
                  <a:prstClr val="black"/>
                </a:solidFill>
                <a:latin typeface="Times New Roman" panose="02020603050405020304" pitchFamily="18" charset="0"/>
                <a:cs typeface="Times New Roman" panose="02020603050405020304" pitchFamily="18" charset="0"/>
              </a:rPr>
              <a:t>Organização do Sistema Nacional de Protecção de dados pessoais.</a:t>
            </a:r>
            <a:endPar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III – </a:t>
            </a:r>
            <a:r>
              <a:rPr lang="pt-PT" sz="1800" dirty="0">
                <a:solidFill>
                  <a:prstClr val="black"/>
                </a:solidFill>
                <a:latin typeface="Times New Roman" panose="02020603050405020304" pitchFamily="18" charset="0"/>
                <a:ea typeface="Quattrocento Sans"/>
                <a:cs typeface="Quattrocento Sans"/>
              </a:rPr>
              <a:t>Tratamento de Dados Pessoais.</a:t>
            </a:r>
            <a:endPar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IV –</a:t>
            </a:r>
            <a:r>
              <a:rPr lang="pt-PT" sz="1800" b="1"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1800"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Direitos do Titular dos Dados pessoais.</a:t>
            </a:r>
            <a:endParaRPr lang="pt-PT" sz="1800" kern="100" dirty="0">
              <a:solidFill>
                <a:prstClr val="black"/>
              </a:solidFill>
              <a:latin typeface="Times New Roman" panose="02020603050405020304" pitchFamily="18" charset="0"/>
              <a:ea typeface="Aptos" panose="020B0004020202020204" pitchFamily="34" charset="0"/>
              <a:cs typeface="Times New Roman" panose="02020603050405020304" pitchFamily="18" charset="0"/>
            </a:endParaRPr>
          </a:p>
          <a:p>
            <a:pPr algn="just"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V –</a:t>
            </a:r>
            <a:r>
              <a:rPr lang="pt-PT" sz="1800" b="1"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1800"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Tratamento de Dados pessoais pelas Instituições Públicas.</a:t>
            </a:r>
            <a:endParaRPr lang="pt-PT" sz="1800" kern="100" dirty="0">
              <a:solidFill>
                <a:prstClr val="black"/>
              </a:solidFill>
              <a:latin typeface="Times New Roman" panose="02020603050405020304" pitchFamily="18" charset="0"/>
              <a:ea typeface="Aptos" panose="020B0004020202020204" pitchFamily="34" charset="0"/>
              <a:cs typeface="Times New Roman" panose="02020603050405020304" pitchFamily="18" charset="0"/>
            </a:endParaRPr>
          </a:p>
          <a:p>
            <a:pPr algn="just"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VI -</a:t>
            </a:r>
            <a:r>
              <a:rPr lang="pt-PT" sz="1800" b="1"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1800"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Transferência Internacional de Dados pessoais.</a:t>
            </a:r>
            <a:endParaRPr lang="pt-PT" sz="1800" kern="100" dirty="0">
              <a:solidFill>
                <a:prstClr val="black"/>
              </a:solidFill>
              <a:latin typeface="Times New Roman" panose="02020603050405020304" pitchFamily="18" charset="0"/>
              <a:ea typeface="Aptos" panose="020B0004020202020204" pitchFamily="34" charset="0"/>
              <a:cs typeface="Times New Roman" panose="02020603050405020304" pitchFamily="18" charset="0"/>
            </a:endParaRPr>
          </a:p>
          <a:p>
            <a:pPr defTabSz="993140">
              <a:lnSpc>
                <a:spcPct val="115000"/>
              </a:lnSpc>
              <a:spcBef>
                <a:spcPts val="200"/>
              </a:spcBef>
              <a:spcAft>
                <a:spcPts val="8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VII - </a:t>
            </a:r>
            <a:r>
              <a:rPr lang="pt-BR" sz="1800"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Atribuições e responsabilidades do Encarregado de protecção de dados pessoais.</a:t>
            </a:r>
            <a:endParaRPr lang="pt-PT" sz="1800"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xmlns="" id="{5B65AAEA-86A9-B297-2283-FDC078BE6434}"/>
              </a:ext>
            </a:extLst>
          </p:cNvPr>
          <p:cNvSpPr txBox="1"/>
          <p:nvPr/>
        </p:nvSpPr>
        <p:spPr>
          <a:xfrm>
            <a:off x="5323007" y="1542040"/>
            <a:ext cx="4583326" cy="4823372"/>
          </a:xfrm>
          <a:prstGeom prst="rect">
            <a:avLst/>
          </a:prstGeom>
          <a:noFill/>
        </p:spPr>
        <p:txBody>
          <a:bodyPr wrap="square">
            <a:spAutoFit/>
          </a:bodyPr>
          <a:lstStyle/>
          <a:p>
            <a:pPr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VIII - </a:t>
            </a:r>
            <a:r>
              <a:rPr lang="pt-PT" sz="1800" dirty="0">
                <a:solidFill>
                  <a:prstClr val="black"/>
                </a:solidFill>
                <a:latin typeface="Times New Roman" panose="02020603050405020304" pitchFamily="18" charset="0"/>
                <a:cs typeface="Times New Roman" panose="02020603050405020304" pitchFamily="18" charset="0"/>
              </a:rPr>
              <a:t>Responsabilidade e Ressarcimento de Danos.</a:t>
            </a:r>
            <a:endParaRPr lang="pt-PT" sz="1800"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IX - </a:t>
            </a:r>
            <a:r>
              <a:rPr lang="pt-PT" sz="1800" dirty="0">
                <a:solidFill>
                  <a:prstClr val="black"/>
                </a:solidFill>
                <a:latin typeface="Times New Roman" panose="02020603050405020304" pitchFamily="18" charset="0"/>
                <a:cs typeface="Times New Roman" panose="02020603050405020304" pitchFamily="18" charset="0"/>
              </a:rPr>
              <a:t>Segurança e boas prácticas</a:t>
            </a:r>
            <a:r>
              <a:rPr lang="en-US" sz="1800" dirty="0">
                <a:solidFill>
                  <a:prstClr val="black"/>
                </a:solidFill>
                <a:latin typeface="Times New Roman" panose="02020603050405020304" pitchFamily="18" charset="0"/>
                <a:cs typeface="Times New Roman" panose="02020603050405020304" pitchFamily="18" charset="0"/>
              </a:rPr>
              <a:t>.</a:t>
            </a:r>
            <a:endParaRPr lang="pt-PT" sz="1800"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X - </a:t>
            </a:r>
            <a:r>
              <a:rPr lang="pt-PT" sz="1800" dirty="0">
                <a:solidFill>
                  <a:prstClr val="black"/>
                </a:solidFill>
                <a:latin typeface="Times New Roman" panose="02020603050405020304" pitchFamily="18" charset="0"/>
                <a:cs typeface="Times New Roman" panose="02020603050405020304" pitchFamily="18" charset="0"/>
              </a:rPr>
              <a:t>Notificação de Violação de Dados Pessoais.</a:t>
            </a:r>
            <a:endParaRPr lang="pt-PT" sz="1800" kern="100" dirty="0">
              <a:solidFill>
                <a:prstClr val="black"/>
              </a:solidFill>
              <a:latin typeface="Times New Roman" panose="02020603050405020304" pitchFamily="18" charset="0"/>
              <a:ea typeface="Aptos" panose="020B0004020202020204" pitchFamily="34" charset="0"/>
              <a:cs typeface="Times New Roman" panose="02020603050405020304" pitchFamily="18" charset="0"/>
            </a:endParaRPr>
          </a:p>
          <a:p>
            <a:pPr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XI –</a:t>
            </a:r>
            <a:r>
              <a:rPr lang="pt-PT" sz="1800" b="1"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pt-PT" sz="1800" dirty="0">
                <a:solidFill>
                  <a:prstClr val="black"/>
                </a:solidFill>
                <a:latin typeface="Times New Roman" panose="02020603050405020304" pitchFamily="18" charset="0"/>
                <a:cs typeface="Times New Roman" panose="02020603050405020304" pitchFamily="18" charset="0"/>
              </a:rPr>
              <a:t>Tutela Administrativa e Jurisdicional</a:t>
            </a:r>
            <a:endParaRPr lang="pt-PT" sz="1800" kern="100" dirty="0">
              <a:solidFill>
                <a:prstClr val="black"/>
              </a:solidFill>
              <a:latin typeface="Times New Roman" panose="02020603050405020304" pitchFamily="18" charset="0"/>
              <a:ea typeface="Aptos" panose="020B0004020202020204" pitchFamily="34" charset="0"/>
              <a:cs typeface="Times New Roman" panose="02020603050405020304" pitchFamily="18" charset="0"/>
            </a:endParaRPr>
          </a:p>
          <a:p>
            <a:pPr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XII –</a:t>
            </a:r>
            <a:r>
              <a:rPr lang="pt-PT" sz="1800" b="1"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pt-PT" sz="1800" dirty="0">
                <a:solidFill>
                  <a:prstClr val="black"/>
                </a:solidFill>
                <a:latin typeface="Times New Roman" panose="02020603050405020304" pitchFamily="18" charset="0"/>
                <a:cs typeface="Times New Roman" panose="02020603050405020304" pitchFamily="18" charset="0"/>
              </a:rPr>
              <a:t>Sanções Administrativas.</a:t>
            </a:r>
            <a:endParaRPr lang="pt-PT" sz="1800" kern="100" dirty="0">
              <a:solidFill>
                <a:prstClr val="black"/>
              </a:solidFill>
              <a:latin typeface="Times New Roman" panose="02020603050405020304" pitchFamily="18" charset="0"/>
              <a:ea typeface="Aptos" panose="020B0004020202020204" pitchFamily="34" charset="0"/>
              <a:cs typeface="Times New Roman" panose="02020603050405020304" pitchFamily="18" charset="0"/>
            </a:endParaRPr>
          </a:p>
          <a:p>
            <a:pPr defTabSz="993140">
              <a:lnSpc>
                <a:spcPct val="115000"/>
              </a:lnSpc>
              <a:spcBef>
                <a:spcPts val="200"/>
              </a:spcBef>
              <a:spcAft>
                <a:spcPts val="4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XIII </a:t>
            </a:r>
            <a:r>
              <a:rPr lang="pt-PT" sz="1800"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pt-PT" sz="1800" kern="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pt-PT" sz="1800" dirty="0">
                <a:solidFill>
                  <a:prstClr val="black"/>
                </a:solidFill>
                <a:latin typeface="Times New Roman" panose="02020603050405020304" pitchFamily="18" charset="0"/>
                <a:cs typeface="Times New Roman" panose="02020603050405020304" pitchFamily="18" charset="0"/>
              </a:rPr>
              <a:t>Anonimização de Dados.</a:t>
            </a:r>
            <a:endParaRPr lang="pt-PT" sz="1800" kern="100" dirty="0">
              <a:solidFill>
                <a:prstClr val="black"/>
              </a:solidFill>
              <a:latin typeface="Times New Roman" panose="02020603050405020304" pitchFamily="18" charset="0"/>
              <a:ea typeface="Aptos" panose="020B0004020202020204" pitchFamily="34" charset="0"/>
              <a:cs typeface="Times New Roman" panose="02020603050405020304" pitchFamily="18" charset="0"/>
            </a:endParaRPr>
          </a:p>
          <a:p>
            <a:pPr defTabSz="993140">
              <a:lnSpc>
                <a:spcPct val="115000"/>
              </a:lnSpc>
              <a:spcBef>
                <a:spcPts val="200"/>
              </a:spcBef>
              <a:spcAft>
                <a:spcPts val="800"/>
              </a:spcAft>
            </a:pPr>
            <a:r>
              <a:rPr lang="pt-PT" sz="1800" b="1" kern="100" cap="small"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XIV - </a:t>
            </a:r>
            <a:r>
              <a:rPr lang="pt-PT" sz="1800" dirty="0">
                <a:solidFill>
                  <a:prstClr val="black"/>
                </a:solidFill>
                <a:latin typeface="Times New Roman" panose="02020603050405020304" pitchFamily="18" charset="0"/>
                <a:cs typeface="Times New Roman" panose="02020603050405020304" pitchFamily="18" charset="0"/>
              </a:rPr>
              <a:t>Registo Cronológico e Registo das Actividades de Tratamento.</a:t>
            </a:r>
            <a:endParaRPr lang="pt-PT" sz="1800"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defTabSz="993140">
              <a:lnSpc>
                <a:spcPct val="115000"/>
              </a:lnSpc>
              <a:spcBef>
                <a:spcPts val="200"/>
              </a:spcBef>
              <a:spcAft>
                <a:spcPts val="800"/>
              </a:spcAft>
            </a:pPr>
            <a:r>
              <a:rPr lang="pt-BR" sz="1800" b="1"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Capítulo XV </a:t>
            </a:r>
            <a:r>
              <a:rPr lang="pt-BR" sz="1800" kern="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Disposições finais e transitórias.</a:t>
            </a:r>
          </a:p>
        </p:txBody>
      </p:sp>
    </p:spTree>
    <p:extLst>
      <p:ext uri="{BB962C8B-B14F-4D97-AF65-F5344CB8AC3E}">
        <p14:creationId xmlns:p14="http://schemas.microsoft.com/office/powerpoint/2010/main" val="1856426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marL="0" marR="0" lvl="0" indent="0" algn="l" defTabSz="993404" rtl="0" eaLnBrk="1" fontAlgn="auto" latinLnBrk="0" hangingPunct="1">
              <a:lnSpc>
                <a:spcPct val="100000"/>
              </a:lnSpc>
              <a:spcBef>
                <a:spcPts val="0"/>
              </a:spcBef>
              <a:spcAft>
                <a:spcPts val="0"/>
              </a:spcAft>
              <a:buClrTx/>
              <a:buSzTx/>
              <a:buFontTx/>
              <a:buNone/>
              <a:tabLst/>
              <a:defRPr/>
            </a:pPr>
            <a:endParaRPr kumimoji="0" lang="pt-PT" sz="2000" b="0" i="0" u="none" strike="noStrike" kern="1200" cap="none" spc="0" normalizeH="0" baseline="0" dirty="0">
              <a:ln>
                <a:noFill/>
              </a:ln>
              <a:solidFill>
                <a:prstClr val="black"/>
              </a:solidFill>
              <a:effectLst/>
              <a:uLnTx/>
              <a:uFillTx/>
              <a:latin typeface="Calibri"/>
              <a:ea typeface="+mn-ea"/>
              <a:cs typeface="+mn-cs"/>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pPr/>
              <a:t>17</a:t>
            </a:fld>
            <a:endParaRPr lang="pt-PT" dirty="0"/>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755650" y="227729"/>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spcBef>
                <a:spcPts val="0"/>
              </a:spcBef>
            </a:pPr>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Moçambique</a:t>
            </a:r>
          </a:p>
          <a:p>
            <a:pPr lvl="0" algn="l">
              <a:spcBef>
                <a:spcPts val="0"/>
              </a:spcBef>
            </a:pPr>
            <a:endParaRPr lang="en-GB" sz="2400" b="1" dirty="0">
              <a:solidFill>
                <a:srgbClr val="9A3130"/>
              </a:solidFill>
              <a:effectLst>
                <a:outerShdw blurRad="38100" dist="38100" dir="2700000" algn="tl">
                  <a:srgbClr val="FFFFFF"/>
                </a:outerShdw>
              </a:effectLst>
              <a:cs typeface="Calibri"/>
            </a:endParaRPr>
          </a:p>
          <a:p>
            <a:pPr algn="l"/>
            <a:endParaRPr lang="en-GB" sz="2800" b="1" dirty="0">
              <a:solidFill>
                <a:srgbClr val="9A3130"/>
              </a:solidFill>
              <a:effectLst>
                <a:outerShdw blurRad="38100" dist="38100" dir="2700000" algn="tl">
                  <a:srgbClr val="FFFFFF"/>
                </a:outerShdw>
              </a:effectLst>
              <a:cs typeface="Calibri"/>
            </a:endParaRPr>
          </a:p>
          <a:p>
            <a:pPr algn="l"/>
            <a:endParaRPr lang="pt-PT" sz="2800" dirty="0"/>
          </a:p>
          <a:p>
            <a:pPr algn="l"/>
            <a:endParaRPr lang="en-US" sz="2400" b="1" dirty="0">
              <a:solidFill>
                <a:srgbClr val="9A3130"/>
              </a:solidFill>
              <a:effectLst>
                <a:outerShdw blurRad="38100" dist="38100" dir="2700000" algn="tl">
                  <a:srgbClr val="FFFFFF"/>
                </a:outerShdw>
              </a:effectLst>
              <a:cs typeface="Calibri"/>
            </a:endParaRPr>
          </a:p>
        </p:txBody>
      </p:sp>
      <p:sp>
        <p:nvSpPr>
          <p:cNvPr id="13" name="TextBox 12">
            <a:extLst>
              <a:ext uri="{FF2B5EF4-FFF2-40B4-BE49-F238E27FC236}">
                <a16:creationId xmlns:a16="http://schemas.microsoft.com/office/drawing/2014/main" xmlns="" id="{2CFC8FC5-EDD1-04D6-701A-87E85E79DAAA}"/>
              </a:ext>
            </a:extLst>
          </p:cNvPr>
          <p:cNvSpPr txBox="1"/>
          <p:nvPr/>
        </p:nvSpPr>
        <p:spPr>
          <a:xfrm>
            <a:off x="381140" y="1441265"/>
            <a:ext cx="9283420" cy="4093428"/>
          </a:xfrm>
          <a:prstGeom prst="rect">
            <a:avLst/>
          </a:prstGeom>
          <a:noFill/>
        </p:spPr>
        <p:txBody>
          <a:bodyPr wrap="square" rtlCol="0">
            <a:spAutoFit/>
          </a:bodyPr>
          <a:lstStyle/>
          <a:p>
            <a:pPr marL="342900" indent="-342900" algn="just">
              <a:buFont typeface="Arial" panose="020B0604020202020204" pitchFamily="34" charset="0"/>
              <a:buChar char="•"/>
            </a:pPr>
            <a:r>
              <a:rPr lang="pt-PT" sz="2400" dirty="0" smtClean="0"/>
              <a:t>Foi concluída a elaboração e harmonização da </a:t>
            </a:r>
            <a:r>
              <a:rPr lang="pt-PT" sz="2400" b="1" dirty="0" smtClean="0"/>
              <a:t>Proposta de Lei de Protecção de Dados </a:t>
            </a:r>
            <a:r>
              <a:rPr lang="pt-PT" sz="2400" dirty="0" smtClean="0"/>
              <a:t>que visa criar um quadro legal que assegure os direitos dos cidadãos, promova a transparência e responsabilize os agentes de tratamento de dados. </a:t>
            </a:r>
          </a:p>
          <a:p>
            <a:pPr algn="just"/>
            <a:endParaRPr lang="en-GB" sz="1000" dirty="0"/>
          </a:p>
          <a:p>
            <a:pPr marL="342900" indent="-342900" algn="just">
              <a:buFont typeface="Arial" panose="020B0604020202020204" pitchFamily="34" charset="0"/>
              <a:buChar char="•"/>
            </a:pPr>
            <a:r>
              <a:rPr lang="pt-PT" sz="2400" dirty="0"/>
              <a:t>A Lei deve</a:t>
            </a:r>
            <a:r>
              <a:rPr lang="en-GB" sz="2400" b="0" i="0" dirty="0">
                <a:solidFill>
                  <a:srgbClr val="080809"/>
                </a:solidFill>
                <a:effectLst/>
              </a:rPr>
              <a:t> de </a:t>
            </a:r>
            <a:r>
              <a:rPr lang="pt-PT" sz="2400" b="0" i="0" dirty="0" smtClean="0">
                <a:solidFill>
                  <a:srgbClr val="080809"/>
                </a:solidFill>
                <a:effectLst/>
              </a:rPr>
              <a:t>estabelecer regras claras para a recolha, tratamento e conservação de dados pessoais, alinhando Moçambique às melhores práticas regionais e internacionais, relativas a protecção de dados. </a:t>
            </a:r>
          </a:p>
          <a:p>
            <a:pPr marL="342900" indent="-342900" algn="just">
              <a:buFont typeface="Arial" panose="020B0604020202020204" pitchFamily="34" charset="0"/>
              <a:buChar char="•"/>
            </a:pPr>
            <a:endParaRPr lang="en-GB" sz="1000" dirty="0"/>
          </a:p>
          <a:p>
            <a:pPr marL="342900" indent="-342900" algn="just">
              <a:buFont typeface="Arial" panose="020B0604020202020204" pitchFamily="34" charset="0"/>
              <a:buChar char="•"/>
            </a:pPr>
            <a:r>
              <a:rPr lang="en-GB" sz="2400" dirty="0" smtClean="0"/>
              <a:t>A</a:t>
            </a:r>
            <a:r>
              <a:rPr lang="pt-PT" sz="2400" dirty="0" smtClean="0"/>
              <a:t> aprovação desta Lei é crucial para reforçar a confiança digital, alinhar Moçambique com os padrões internacionais e garantir um ambiente digital seguro, inclusivo e inovador.</a:t>
            </a:r>
            <a:endParaRPr lang="pt-PT" dirty="0"/>
          </a:p>
        </p:txBody>
      </p:sp>
    </p:spTree>
    <p:extLst>
      <p:ext uri="{BB962C8B-B14F-4D97-AF65-F5344CB8AC3E}">
        <p14:creationId xmlns:p14="http://schemas.microsoft.com/office/powerpoint/2010/main" val="10474762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User Images – Browse 1,677,590 Stock Photos, Vectors, and Video | Adobe  Stock">
            <a:extLst>
              <a:ext uri="{FF2B5EF4-FFF2-40B4-BE49-F238E27FC236}">
                <a16:creationId xmlns:a16="http://schemas.microsoft.com/office/drawing/2014/main" xmlns="" id="{589758C8-828E-C06E-A864-40BFDA6D27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657" t="8691" r="38451" b="48707"/>
          <a:stretch/>
        </p:blipFill>
        <p:spPr bwMode="auto">
          <a:xfrm>
            <a:off x="6042598" y="2691859"/>
            <a:ext cx="561549" cy="56331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User Images – Browse 1,677,590 Stock Photos, Vectors, and Video | Adobe  Stock">
            <a:extLst>
              <a:ext uri="{FF2B5EF4-FFF2-40B4-BE49-F238E27FC236}">
                <a16:creationId xmlns:a16="http://schemas.microsoft.com/office/drawing/2014/main" xmlns="" id="{F4C4D79E-D7E3-1A5B-78AC-837B2701F6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r="65872" b="7110"/>
          <a:stretch/>
        </p:blipFill>
        <p:spPr bwMode="auto">
          <a:xfrm>
            <a:off x="4374574" y="2865374"/>
            <a:ext cx="697245" cy="5633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8B25E9FF-2474-D460-492F-BFD0A14AD18F}"/>
              </a:ext>
            </a:extLst>
          </p:cNvPr>
          <p:cNvSpPr txBox="1"/>
          <p:nvPr/>
        </p:nvSpPr>
        <p:spPr>
          <a:xfrm>
            <a:off x="563666" y="1611851"/>
            <a:ext cx="6504449" cy="103105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endParaRPr lang="pt-PT" sz="100" dirty="0">
              <a:latin typeface="Times New Roman" panose="02020603050405020304" pitchFamily="18" charset="0"/>
              <a:ea typeface="Times New Roman" panose="02020603050405020304" pitchFamily="18" charset="0"/>
            </a:endParaRPr>
          </a:p>
          <a:p>
            <a:pPr algn="just"/>
            <a:r>
              <a:rPr lang="pt-PT" b="1" dirty="0">
                <a:latin typeface="Times New Roman" panose="02020603050405020304" pitchFamily="18" charset="0"/>
                <a:ea typeface="Times New Roman" panose="02020603050405020304" pitchFamily="18" charset="0"/>
              </a:rPr>
              <a:t>Objecto</a:t>
            </a:r>
            <a:r>
              <a:rPr lang="pt-PT" dirty="0">
                <a:latin typeface="Times New Roman" panose="02020603050405020304" pitchFamily="18" charset="0"/>
                <a:ea typeface="Times New Roman" panose="02020603050405020304" pitchFamily="18" charset="0"/>
              </a:rPr>
              <a:t>: </a:t>
            </a:r>
            <a:r>
              <a:rPr lang="pt-PT" dirty="0"/>
              <a:t>estabelece o Regime Jurídico dos Operadores de Centros de Dados e o Regime Jurídico do Registo, Licenciamento e Funcionamento de Centros de Dados.</a:t>
            </a:r>
            <a:endParaRPr lang="en-US" dirty="0"/>
          </a:p>
        </p:txBody>
      </p:sp>
      <p:sp>
        <p:nvSpPr>
          <p:cNvPr id="5" name="TextBox 4">
            <a:extLst>
              <a:ext uri="{FF2B5EF4-FFF2-40B4-BE49-F238E27FC236}">
                <a16:creationId xmlns:a16="http://schemas.microsoft.com/office/drawing/2014/main" xmlns="" id="{B7299600-DDBD-6525-9A03-85C0D893CD81}"/>
              </a:ext>
            </a:extLst>
          </p:cNvPr>
          <p:cNvSpPr txBox="1"/>
          <p:nvPr/>
        </p:nvSpPr>
        <p:spPr>
          <a:xfrm>
            <a:off x="2600328" y="3746507"/>
            <a:ext cx="1395264" cy="1240981"/>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just"/>
            <a:endParaRPr lang="pt-PT" sz="539" dirty="0">
              <a:latin typeface="Times New Roman" panose="02020603050405020304" pitchFamily="18" charset="0"/>
            </a:endParaRPr>
          </a:p>
          <a:p>
            <a:pPr marL="235458" indent="-235458" algn="just">
              <a:buFont typeface="Arial" panose="020B0604020202020204" pitchFamily="34" charset="0"/>
              <a:buChar char="•"/>
            </a:pPr>
            <a:r>
              <a:rPr lang="pt-PT" sz="1154" dirty="0"/>
              <a:t>Serviços de colocação.</a:t>
            </a:r>
          </a:p>
          <a:p>
            <a:pPr marL="235458" indent="-235458" algn="just">
              <a:buFont typeface="Arial" panose="020B0604020202020204" pitchFamily="34" charset="0"/>
              <a:buChar char="•"/>
            </a:pPr>
            <a:r>
              <a:rPr lang="pt-PT" sz="1154" dirty="0">
                <a:latin typeface="Times New Roman" panose="02020603050405020304" pitchFamily="18" charset="0"/>
              </a:rPr>
              <a:t> </a:t>
            </a:r>
            <a:r>
              <a:rPr lang="pt-PT" sz="1154" dirty="0"/>
              <a:t>Serviços de gestão.</a:t>
            </a:r>
          </a:p>
          <a:p>
            <a:pPr marL="235458" indent="-235458" algn="just">
              <a:buFont typeface="Arial" panose="020B0604020202020204" pitchFamily="34" charset="0"/>
              <a:buChar char="•"/>
            </a:pPr>
            <a:r>
              <a:rPr lang="pt-PT" sz="1154" dirty="0">
                <a:latin typeface="Times New Roman" panose="02020603050405020304" pitchFamily="18" charset="0"/>
              </a:rPr>
              <a:t> </a:t>
            </a:r>
            <a:r>
              <a:rPr lang="pt-PT" sz="1154" dirty="0"/>
              <a:t>Serviços de nuvem.</a:t>
            </a:r>
            <a:endParaRPr lang="pt-PT" sz="1001" dirty="0">
              <a:latin typeface="Times New Roman" panose="02020603050405020304" pitchFamily="18" charset="0"/>
            </a:endParaRPr>
          </a:p>
        </p:txBody>
      </p:sp>
      <p:sp>
        <p:nvSpPr>
          <p:cNvPr id="7" name="TextBox 6">
            <a:extLst>
              <a:ext uri="{FF2B5EF4-FFF2-40B4-BE49-F238E27FC236}">
                <a16:creationId xmlns:a16="http://schemas.microsoft.com/office/drawing/2014/main" xmlns="" id="{380468B6-2978-BA3C-80C3-CB8586CAC631}"/>
              </a:ext>
            </a:extLst>
          </p:cNvPr>
          <p:cNvSpPr txBox="1"/>
          <p:nvPr/>
        </p:nvSpPr>
        <p:spPr>
          <a:xfrm>
            <a:off x="4218714" y="3371494"/>
            <a:ext cx="1028368" cy="873572"/>
          </a:xfrm>
          <a:prstGeom prst="rect">
            <a:avLst/>
          </a:prstGeom>
          <a:noFill/>
        </p:spPr>
        <p:txBody>
          <a:bodyPr wrap="square" rtlCol="0">
            <a:spAutoFit/>
          </a:bodyPr>
          <a:lstStyle/>
          <a:p>
            <a:pPr algn="ctr"/>
            <a:r>
              <a:rPr lang="pt-PT" sz="1269" b="1" dirty="0">
                <a:solidFill>
                  <a:schemeClr val="accent6">
                    <a:lumMod val="50000"/>
                  </a:schemeClr>
                </a:solidFill>
              </a:rPr>
              <a:t>Categorias de Centro de Dados</a:t>
            </a:r>
          </a:p>
          <a:p>
            <a:pPr algn="ctr"/>
            <a:endParaRPr lang="pt-PT" sz="1269" b="1" dirty="0">
              <a:solidFill>
                <a:schemeClr val="accent6">
                  <a:lumMod val="50000"/>
                </a:schemeClr>
              </a:solidFill>
            </a:endParaRPr>
          </a:p>
        </p:txBody>
      </p:sp>
      <p:sp>
        <p:nvSpPr>
          <p:cNvPr id="8" name="TextBox 7">
            <a:extLst>
              <a:ext uri="{FF2B5EF4-FFF2-40B4-BE49-F238E27FC236}">
                <a16:creationId xmlns:a16="http://schemas.microsoft.com/office/drawing/2014/main" xmlns="" id="{DA2B003D-D65F-D251-79D2-4BFFF59CE6FF}"/>
              </a:ext>
            </a:extLst>
          </p:cNvPr>
          <p:cNvSpPr txBox="1"/>
          <p:nvPr/>
        </p:nvSpPr>
        <p:spPr>
          <a:xfrm>
            <a:off x="5822373" y="3117018"/>
            <a:ext cx="1028368" cy="482953"/>
          </a:xfrm>
          <a:prstGeom prst="rect">
            <a:avLst/>
          </a:prstGeom>
          <a:noFill/>
        </p:spPr>
        <p:txBody>
          <a:bodyPr wrap="square" rtlCol="0">
            <a:spAutoFit/>
          </a:bodyPr>
          <a:lstStyle/>
          <a:p>
            <a:r>
              <a:rPr lang="pt-PT" sz="1269" b="1" dirty="0">
                <a:solidFill>
                  <a:schemeClr val="accent6">
                    <a:lumMod val="50000"/>
                  </a:schemeClr>
                </a:solidFill>
              </a:rPr>
              <a:t>Fiscalização</a:t>
            </a:r>
            <a:r>
              <a:rPr lang="pt-PT" sz="1269" dirty="0">
                <a:solidFill>
                  <a:schemeClr val="accent6">
                    <a:lumMod val="50000"/>
                  </a:schemeClr>
                </a:solidFill>
              </a:rPr>
              <a:t>	</a:t>
            </a:r>
          </a:p>
        </p:txBody>
      </p:sp>
      <p:sp>
        <p:nvSpPr>
          <p:cNvPr id="9" name="TextBox 8">
            <a:extLst>
              <a:ext uri="{FF2B5EF4-FFF2-40B4-BE49-F238E27FC236}">
                <a16:creationId xmlns:a16="http://schemas.microsoft.com/office/drawing/2014/main" xmlns="" id="{9144A75D-6EDC-1AD0-9D36-7E12E0BCDFA8}"/>
              </a:ext>
            </a:extLst>
          </p:cNvPr>
          <p:cNvSpPr txBox="1"/>
          <p:nvPr/>
        </p:nvSpPr>
        <p:spPr>
          <a:xfrm>
            <a:off x="7511002" y="1847114"/>
            <a:ext cx="1607857" cy="482953"/>
          </a:xfrm>
          <a:prstGeom prst="rect">
            <a:avLst/>
          </a:prstGeom>
          <a:noFill/>
        </p:spPr>
        <p:txBody>
          <a:bodyPr wrap="square" rtlCol="0">
            <a:spAutoFit/>
          </a:bodyPr>
          <a:lstStyle/>
          <a:p>
            <a:pPr algn="ctr"/>
            <a:r>
              <a:rPr lang="pt-PT" sz="1269" b="1" dirty="0">
                <a:solidFill>
                  <a:srgbClr val="0B5226"/>
                </a:solidFill>
              </a:rPr>
              <a:t>Autoridade Reguladora</a:t>
            </a:r>
          </a:p>
        </p:txBody>
      </p:sp>
      <p:sp>
        <p:nvSpPr>
          <p:cNvPr id="11" name="TextBox 10">
            <a:extLst>
              <a:ext uri="{FF2B5EF4-FFF2-40B4-BE49-F238E27FC236}">
                <a16:creationId xmlns:a16="http://schemas.microsoft.com/office/drawing/2014/main" xmlns="" id="{0855A3E8-3C30-F4FA-89F1-470F61F93739}"/>
              </a:ext>
            </a:extLst>
          </p:cNvPr>
          <p:cNvSpPr txBox="1"/>
          <p:nvPr/>
        </p:nvSpPr>
        <p:spPr>
          <a:xfrm>
            <a:off x="615834" y="5171945"/>
            <a:ext cx="1905251" cy="659283"/>
          </a:xfrm>
          <a:prstGeom prst="rect">
            <a:avLst/>
          </a:prstGeom>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pt-PT" sz="1269" b="1" dirty="0">
                <a:solidFill>
                  <a:schemeClr val="tx1"/>
                </a:solidFill>
              </a:rPr>
              <a:t>Base Legal</a:t>
            </a:r>
          </a:p>
          <a:p>
            <a:endParaRPr lang="pt-PT" sz="385" dirty="0">
              <a:solidFill>
                <a:schemeClr val="tx1"/>
              </a:solidFill>
              <a:latin typeface="Times New Roman" panose="02020603050405020304" pitchFamily="18" charset="0"/>
            </a:endParaRPr>
          </a:p>
          <a:p>
            <a:r>
              <a:rPr lang="pt-PT" sz="1015" dirty="0">
                <a:solidFill>
                  <a:schemeClr val="tx1"/>
                </a:solidFill>
                <a:latin typeface="Times New Roman" panose="02020603050405020304" pitchFamily="18" charset="0"/>
              </a:rPr>
              <a:t>Lei n.º 3/2017, de 9 de Janeiro (de Transações Electrónicas)</a:t>
            </a:r>
          </a:p>
        </p:txBody>
      </p:sp>
      <p:pic>
        <p:nvPicPr>
          <p:cNvPr id="1026" name="Picture 2" descr="User Avatar – Reloaded – WordPress plugin | WordPress.org">
            <a:extLst>
              <a:ext uri="{FF2B5EF4-FFF2-40B4-BE49-F238E27FC236}">
                <a16:creationId xmlns:a16="http://schemas.microsoft.com/office/drawing/2014/main" xmlns="" id="{A287F722-AF8D-B09A-DA54-230BD01075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3523" y="3019245"/>
            <a:ext cx="533703" cy="4963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User Images – Browse 1,677,590 Stock Photos, Vectors, and Video | Adobe  Stock">
            <a:extLst>
              <a:ext uri="{FF2B5EF4-FFF2-40B4-BE49-F238E27FC236}">
                <a16:creationId xmlns:a16="http://schemas.microsoft.com/office/drawing/2014/main" xmlns="" id="{3DA43CBF-5EEC-B969-F826-7E82552D5C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0640" b="47481"/>
          <a:stretch/>
        </p:blipFill>
        <p:spPr bwMode="auto">
          <a:xfrm>
            <a:off x="2835762" y="2877980"/>
            <a:ext cx="662350" cy="68879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Ícone Juiz Martelo Autoridade Estilo Esboço Vetor de ©iconfinder 536598246">
            <a:extLst>
              <a:ext uri="{FF2B5EF4-FFF2-40B4-BE49-F238E27FC236}">
                <a16:creationId xmlns:a16="http://schemas.microsoft.com/office/drawing/2014/main" xmlns="" id="{E7D4FCB5-F7A0-E584-7431-0677BAAAE3A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5333" y="1517160"/>
            <a:ext cx="359197" cy="41051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xmlns="" id="{82D611BA-7607-FC00-A6F2-651B29FAADAE}"/>
              </a:ext>
            </a:extLst>
          </p:cNvPr>
          <p:cNvSpPr txBox="1"/>
          <p:nvPr/>
        </p:nvSpPr>
        <p:spPr>
          <a:xfrm>
            <a:off x="7221468" y="3219833"/>
            <a:ext cx="2340277" cy="1706621"/>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pt-PT" sz="1078" b="1" i="1" dirty="0">
                <a:solidFill>
                  <a:schemeClr val="accent4">
                    <a:lumMod val="75000"/>
                  </a:schemeClr>
                </a:solidFill>
              </a:rPr>
              <a:t>Direitos e Obrigações dos Centros de Dados</a:t>
            </a:r>
            <a:endParaRPr lang="pt-PT" sz="1078" b="1" dirty="0">
              <a:solidFill>
                <a:schemeClr val="accent4">
                  <a:lumMod val="75000"/>
                </a:schemeClr>
              </a:solidFill>
            </a:endParaRPr>
          </a:p>
          <a:p>
            <a:pPr algn="ctr"/>
            <a:endParaRPr lang="pt-PT" sz="308" b="1" dirty="0">
              <a:solidFill>
                <a:schemeClr val="accent4">
                  <a:lumMod val="75000"/>
                </a:schemeClr>
              </a:solidFill>
            </a:endParaRPr>
          </a:p>
          <a:p>
            <a:pPr marL="177251" indent="-177251" algn="just">
              <a:buFont typeface="Wingdings" pitchFamily="2" charset="2"/>
              <a:buChar char="q"/>
            </a:pPr>
            <a:r>
              <a:rPr lang="pt-PT" sz="1014" dirty="0">
                <a:cs typeface="Times New Roman" panose="02020603050405020304" pitchFamily="18" charset="0"/>
              </a:rPr>
              <a:t>Pessoa singular ou colectiva estabelecida em Moçambique para agir como seu representante legal.</a:t>
            </a:r>
          </a:p>
          <a:p>
            <a:pPr marL="177251" indent="-177251" algn="just">
              <a:buFont typeface="Wingdings" pitchFamily="2" charset="2"/>
              <a:buChar char="q"/>
            </a:pPr>
            <a:endParaRPr lang="pt-PT" sz="462" dirty="0"/>
          </a:p>
          <a:p>
            <a:pPr marL="177251" indent="-177251" algn="just">
              <a:buFont typeface="Wingdings" pitchFamily="2" charset="2"/>
              <a:buChar char="q"/>
            </a:pPr>
            <a:r>
              <a:rPr lang="pt-PT" sz="1015" dirty="0"/>
              <a:t>Obrigação de registo.</a:t>
            </a:r>
          </a:p>
          <a:p>
            <a:pPr marL="177251" indent="-177251" algn="just">
              <a:buFont typeface="Wingdings" pitchFamily="2" charset="2"/>
              <a:buChar char="q"/>
            </a:pPr>
            <a:endParaRPr lang="pt-PT" sz="231" dirty="0"/>
          </a:p>
          <a:p>
            <a:pPr marL="177251" indent="-177251" algn="just">
              <a:buFont typeface="Wingdings" pitchFamily="2" charset="2"/>
              <a:buChar char="q"/>
            </a:pPr>
            <a:r>
              <a:rPr lang="pt-PT" sz="1015" dirty="0"/>
              <a:t>Obrigação quanto a construção e instalação.</a:t>
            </a:r>
          </a:p>
          <a:p>
            <a:pPr marL="177251" indent="-177251" algn="just">
              <a:buFont typeface="Wingdings" pitchFamily="2" charset="2"/>
              <a:buChar char="q"/>
            </a:pPr>
            <a:endParaRPr lang="pt-PT" sz="231" dirty="0"/>
          </a:p>
          <a:p>
            <a:pPr marL="177251" indent="-177251" algn="just">
              <a:buFont typeface="Wingdings" pitchFamily="2" charset="2"/>
              <a:buChar char="q"/>
            </a:pPr>
            <a:r>
              <a:rPr lang="pt-PT" sz="1015" dirty="0"/>
              <a:t>Obrigação em matéria de segurança..</a:t>
            </a:r>
          </a:p>
        </p:txBody>
      </p:sp>
      <p:sp>
        <p:nvSpPr>
          <p:cNvPr id="18" name="TextBox 17">
            <a:extLst>
              <a:ext uri="{FF2B5EF4-FFF2-40B4-BE49-F238E27FC236}">
                <a16:creationId xmlns:a16="http://schemas.microsoft.com/office/drawing/2014/main" xmlns="" id="{B7299600-DDBD-6525-9A03-85C0D893CD81}"/>
              </a:ext>
            </a:extLst>
          </p:cNvPr>
          <p:cNvSpPr txBox="1"/>
          <p:nvPr/>
        </p:nvSpPr>
        <p:spPr>
          <a:xfrm>
            <a:off x="684936" y="3539605"/>
            <a:ext cx="1677678" cy="287643"/>
          </a:xfrm>
          <a:prstGeom prst="rect">
            <a:avLst/>
          </a:prstGeom>
          <a:noFill/>
        </p:spPr>
        <p:txBody>
          <a:bodyPr wrap="square" rtlCol="0">
            <a:spAutoFit/>
          </a:bodyPr>
          <a:lstStyle/>
          <a:p>
            <a:r>
              <a:rPr lang="pt-PT" sz="1269" b="1" dirty="0">
                <a:solidFill>
                  <a:schemeClr val="accent5">
                    <a:lumMod val="50000"/>
                  </a:schemeClr>
                </a:solidFill>
              </a:rPr>
              <a:t>Âmbito de aplicação</a:t>
            </a:r>
          </a:p>
        </p:txBody>
      </p:sp>
      <p:sp>
        <p:nvSpPr>
          <p:cNvPr id="19" name="TextBox 18">
            <a:extLst>
              <a:ext uri="{FF2B5EF4-FFF2-40B4-BE49-F238E27FC236}">
                <a16:creationId xmlns:a16="http://schemas.microsoft.com/office/drawing/2014/main" xmlns="" id="{B7299600-DDBD-6525-9A03-85C0D893CD81}"/>
              </a:ext>
            </a:extLst>
          </p:cNvPr>
          <p:cNvSpPr txBox="1"/>
          <p:nvPr/>
        </p:nvSpPr>
        <p:spPr>
          <a:xfrm>
            <a:off x="5558290" y="3410812"/>
            <a:ext cx="1530166" cy="1483548"/>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just"/>
            <a:r>
              <a:rPr lang="pt-PT" sz="906" dirty="0"/>
              <a:t>compete à Entidade Reguladora fiscalizar os operadores de centros de dados e os centros de dados e proceder à monitorização e avaliação da observância dos requisitos de funcionamento dos centros de dados.</a:t>
            </a:r>
            <a:endParaRPr lang="en-US" sz="906" dirty="0"/>
          </a:p>
          <a:p>
            <a:pPr algn="just"/>
            <a:r>
              <a:rPr lang="pt-PT" sz="888" dirty="0">
                <a:latin typeface="Times New Roman" panose="02020603050405020304" pitchFamily="18" charset="0"/>
              </a:rPr>
              <a:t> </a:t>
            </a:r>
          </a:p>
        </p:txBody>
      </p:sp>
      <p:sp>
        <p:nvSpPr>
          <p:cNvPr id="20" name="TextBox 19">
            <a:extLst>
              <a:ext uri="{FF2B5EF4-FFF2-40B4-BE49-F238E27FC236}">
                <a16:creationId xmlns:a16="http://schemas.microsoft.com/office/drawing/2014/main" xmlns="" id="{B7299600-DDBD-6525-9A03-85C0D893CD81}"/>
              </a:ext>
            </a:extLst>
          </p:cNvPr>
          <p:cNvSpPr txBox="1"/>
          <p:nvPr/>
        </p:nvSpPr>
        <p:spPr>
          <a:xfrm>
            <a:off x="4128603" y="4062015"/>
            <a:ext cx="1296674" cy="665310"/>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141275" indent="-141275" algn="just">
              <a:buFont typeface="Arial" panose="020B0604020202020204" pitchFamily="34" charset="0"/>
              <a:buChar char="•"/>
            </a:pPr>
            <a:r>
              <a:rPr lang="pt-PT" sz="906" dirty="0"/>
              <a:t>Categoria avançada.</a:t>
            </a:r>
          </a:p>
          <a:p>
            <a:pPr marL="141275" indent="-141275" algn="just">
              <a:buFont typeface="Arial" panose="020B0604020202020204" pitchFamily="34" charset="0"/>
              <a:buChar char="•"/>
            </a:pPr>
            <a:r>
              <a:rPr lang="pt-PT" sz="906" dirty="0"/>
              <a:t>Categoria padrão.</a:t>
            </a:r>
          </a:p>
          <a:p>
            <a:pPr marL="141275" indent="-141275" algn="just">
              <a:buFont typeface="Arial" panose="020B0604020202020204" pitchFamily="34" charset="0"/>
              <a:buChar char="•"/>
            </a:pPr>
            <a:r>
              <a:rPr lang="pt-PT" sz="906" dirty="0"/>
              <a:t>Categoria limitada.</a:t>
            </a:r>
          </a:p>
          <a:p>
            <a:pPr marL="141275" indent="-141275" algn="just">
              <a:buFont typeface="Arial" panose="020B0604020202020204" pitchFamily="34" charset="0"/>
              <a:buChar char="•"/>
            </a:pPr>
            <a:r>
              <a:rPr lang="pt-PT" sz="906" dirty="0"/>
              <a:t>Categoria básica.</a:t>
            </a:r>
            <a:endParaRPr lang="pt-PT" sz="886" dirty="0">
              <a:latin typeface="Times New Roman" panose="02020603050405020304" pitchFamily="18" charset="0"/>
            </a:endParaRPr>
          </a:p>
          <a:p>
            <a:pPr algn="just"/>
            <a:endParaRPr lang="pt-PT" sz="100" dirty="0">
              <a:latin typeface="Times New Roman" panose="02020603050405020304" pitchFamily="18" charset="0"/>
            </a:endParaRPr>
          </a:p>
        </p:txBody>
      </p:sp>
      <p:sp>
        <p:nvSpPr>
          <p:cNvPr id="21" name="TextBox 20">
            <a:extLst>
              <a:ext uri="{FF2B5EF4-FFF2-40B4-BE49-F238E27FC236}">
                <a16:creationId xmlns:a16="http://schemas.microsoft.com/office/drawing/2014/main" xmlns="" id="{B7299600-DDBD-6525-9A03-85C0D893CD81}"/>
              </a:ext>
            </a:extLst>
          </p:cNvPr>
          <p:cNvSpPr txBox="1"/>
          <p:nvPr/>
        </p:nvSpPr>
        <p:spPr>
          <a:xfrm>
            <a:off x="568211" y="3851214"/>
            <a:ext cx="1905250" cy="1107226"/>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defPPr>
              <a:defRPr lang="pt-BR"/>
            </a:defPPr>
            <a:lvl1pPr algn="ctr">
              <a:defRPr sz="1648" b="1">
                <a:solidFill>
                  <a:schemeClr val="accent5">
                    <a:lumMod val="50000"/>
                  </a:schemeClr>
                </a:solidFill>
              </a:defRPr>
            </a:lvl1pPr>
          </a:lstStyle>
          <a:p>
            <a:pPr lvl="0" algn="just"/>
            <a:r>
              <a:rPr lang="pt-PT" sz="1154" dirty="0"/>
              <a:t>A</a:t>
            </a:r>
            <a:r>
              <a:rPr lang="pt-PT" sz="1154" dirty="0" smtClean="0"/>
              <a:t>plica-se </a:t>
            </a:r>
            <a:r>
              <a:rPr lang="pt-PT" sz="1154" dirty="0"/>
              <a:t>a todos os Operadores de Centros de Dados e Centros de Dados que exercem actividade em território nacional</a:t>
            </a:r>
            <a:r>
              <a:rPr lang="pt-PT" sz="824" dirty="0"/>
              <a:t>.</a:t>
            </a:r>
            <a:endParaRPr lang="en-US" sz="824" dirty="0"/>
          </a:p>
          <a:p>
            <a:pPr algn="just"/>
            <a:endParaRPr lang="pt-PT" sz="824" b="0" dirty="0">
              <a:solidFill>
                <a:schemeClr val="tx1"/>
              </a:solidFill>
              <a:latin typeface="Times New Roman" panose="02020603050405020304" pitchFamily="18" charset="0"/>
            </a:endParaRPr>
          </a:p>
        </p:txBody>
      </p:sp>
      <p:sp>
        <p:nvSpPr>
          <p:cNvPr id="2" name="TextBox 1"/>
          <p:cNvSpPr txBox="1"/>
          <p:nvPr/>
        </p:nvSpPr>
        <p:spPr>
          <a:xfrm>
            <a:off x="7173990" y="2295552"/>
            <a:ext cx="2387755" cy="898131"/>
          </a:xfrm>
          <a:prstGeom prst="rect">
            <a:avLst/>
          </a:prstGeom>
          <a:ln/>
        </p:spPr>
        <p:style>
          <a:lnRef idx="3">
            <a:schemeClr val="lt1"/>
          </a:lnRef>
          <a:fillRef idx="1">
            <a:schemeClr val="accent4"/>
          </a:fillRef>
          <a:effectRef idx="1">
            <a:schemeClr val="accent4"/>
          </a:effectRef>
          <a:fontRef idx="minor">
            <a:schemeClr val="lt1"/>
          </a:fontRef>
        </p:style>
        <p:txBody>
          <a:bodyPr wrap="square" rtlCol="0">
            <a:spAutoFit/>
          </a:bodyPr>
          <a:lstStyle/>
          <a:p>
            <a:pPr algn="just"/>
            <a:r>
              <a:rPr lang="pt-PT" sz="888" b="1" dirty="0">
                <a:solidFill>
                  <a:schemeClr val="tx1"/>
                </a:solidFill>
              </a:rPr>
              <a:t>É o órgão da administração pública que fiscaliza o cumprimento da Lei. </a:t>
            </a:r>
          </a:p>
          <a:p>
            <a:pPr algn="just"/>
            <a:endParaRPr lang="pt-PT" sz="888" b="1" dirty="0">
              <a:solidFill>
                <a:schemeClr val="tx1"/>
              </a:solidFill>
            </a:endParaRPr>
          </a:p>
          <a:p>
            <a:pPr algn="just"/>
            <a:r>
              <a:rPr lang="pt-PT" sz="906" dirty="0">
                <a:solidFill>
                  <a:schemeClr val="tx1"/>
                </a:solidFill>
              </a:rPr>
              <a:t>Procede ao registo e ao licenciamento do operador de centros de dados.</a:t>
            </a:r>
            <a:endParaRPr lang="en-US" sz="888" b="1" dirty="0">
              <a:solidFill>
                <a:schemeClr val="tx1"/>
              </a:solidFill>
            </a:endParaRPr>
          </a:p>
          <a:p>
            <a:pPr algn="just"/>
            <a:endParaRPr lang="en-US" sz="761" b="1" dirty="0"/>
          </a:p>
        </p:txBody>
      </p:sp>
      <p:sp>
        <p:nvSpPr>
          <p:cNvPr id="6" name="TextBox 5">
            <a:extLst>
              <a:ext uri="{FF2B5EF4-FFF2-40B4-BE49-F238E27FC236}">
                <a16:creationId xmlns:a16="http://schemas.microsoft.com/office/drawing/2014/main" xmlns="" id="{F50786DC-4798-7CB7-FB6A-8C9857A117C9}"/>
              </a:ext>
            </a:extLst>
          </p:cNvPr>
          <p:cNvSpPr txBox="1"/>
          <p:nvPr/>
        </p:nvSpPr>
        <p:spPr>
          <a:xfrm>
            <a:off x="2600328" y="3422833"/>
            <a:ext cx="1443123" cy="287643"/>
          </a:xfrm>
          <a:prstGeom prst="rect">
            <a:avLst/>
          </a:prstGeom>
          <a:noFill/>
          <a:ln>
            <a:noFill/>
          </a:ln>
        </p:spPr>
        <p:txBody>
          <a:bodyPr wrap="square" rtlCol="0">
            <a:spAutoFit/>
          </a:bodyPr>
          <a:lstStyle/>
          <a:p>
            <a:r>
              <a:rPr lang="pt-PT" sz="1269" b="1" dirty="0">
                <a:solidFill>
                  <a:schemeClr val="accent6">
                    <a:lumMod val="50000"/>
                  </a:schemeClr>
                </a:solidFill>
              </a:rPr>
              <a:t>Tipos de serviço</a:t>
            </a:r>
          </a:p>
        </p:txBody>
      </p:sp>
      <p:sp>
        <p:nvSpPr>
          <p:cNvPr id="22" name="Title 1">
            <a:extLst>
              <a:ext uri="{FF2B5EF4-FFF2-40B4-BE49-F238E27FC236}">
                <a16:creationId xmlns:a16="http://schemas.microsoft.com/office/drawing/2014/main" xmlns="" id="{8AD4EF6A-5A16-48DD-0ED4-6FA259AB016C}"/>
              </a:ext>
            </a:extLst>
          </p:cNvPr>
          <p:cNvSpPr txBox="1">
            <a:spLocks/>
          </p:cNvSpPr>
          <p:nvPr/>
        </p:nvSpPr>
        <p:spPr>
          <a:xfrm>
            <a:off x="461374" y="992567"/>
            <a:ext cx="7068435" cy="416597"/>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stStyle>
          <a:p>
            <a:r>
              <a:rPr lang="pt-PT" dirty="0" smtClean="0">
                <a:solidFill>
                  <a:schemeClr val="tx1"/>
                </a:solidFill>
              </a:rPr>
              <a:t>2.3. </a:t>
            </a:r>
            <a:r>
              <a:rPr lang="pt-PT" dirty="0">
                <a:solidFill>
                  <a:schemeClr val="tx1"/>
                </a:solidFill>
              </a:rPr>
              <a:t>Proposta de Regulamento de Centros de Dados</a:t>
            </a:r>
          </a:p>
        </p:txBody>
      </p:sp>
      <p:sp>
        <p:nvSpPr>
          <p:cNvPr id="28" name="Slide Number Placeholder 1">
            <a:extLst>
              <a:ext uri="{FF2B5EF4-FFF2-40B4-BE49-F238E27FC236}">
                <a16:creationId xmlns:a16="http://schemas.microsoft.com/office/drawing/2014/main" xmlns="" id="{8645E84B-C02B-3B46-9115-CAA64BE1DFFF}"/>
              </a:ext>
            </a:extLst>
          </p:cNvPr>
          <p:cNvSpPr>
            <a:spLocks noGrp="1"/>
          </p:cNvSpPr>
          <p:nvPr>
            <p:ph type="sldNum" sz="quarter" idx="12"/>
          </p:nvPr>
        </p:nvSpPr>
        <p:spPr>
          <a:xfrm>
            <a:off x="8093531" y="6194012"/>
            <a:ext cx="1804771" cy="300848"/>
          </a:xfrm>
        </p:spPr>
        <p:txBody>
          <a:bodyPr/>
          <a:lstStyle/>
          <a:p>
            <a:fld id="{0BE1B51E-C877-4DF7-B2EF-3FEF641759EF}" type="slidenum">
              <a:rPr lang="pt-BR" smtClean="0"/>
              <a:pPr/>
              <a:t>18</a:t>
            </a:fld>
            <a:endParaRPr lang="pt-BR" dirty="0"/>
          </a:p>
        </p:txBody>
      </p:sp>
      <p:pic>
        <p:nvPicPr>
          <p:cNvPr id="29" name="Picture 28">
            <a:extLst>
              <a:ext uri="{FF2B5EF4-FFF2-40B4-BE49-F238E27FC236}">
                <a16:creationId xmlns:a16="http://schemas.microsoft.com/office/drawing/2014/main" xmlns="" id="{D9597543-FF9F-D949-AAB0-0FEEC3B1BD2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H="1">
            <a:off x="20231" y="6946979"/>
            <a:ext cx="386736" cy="392034"/>
          </a:xfrm>
          <a:prstGeom prst="rect">
            <a:avLst/>
          </a:prstGeom>
        </p:spPr>
      </p:pic>
      <p:pic>
        <p:nvPicPr>
          <p:cNvPr id="3" name="Picture 2"/>
          <p:cNvPicPr>
            <a:picLocks noChangeAspect="1"/>
          </p:cNvPicPr>
          <p:nvPr/>
        </p:nvPicPr>
        <p:blipFill>
          <a:blip r:embed="rId7"/>
          <a:stretch>
            <a:fillRect/>
          </a:stretch>
        </p:blipFill>
        <p:spPr>
          <a:xfrm>
            <a:off x="1143242" y="6827651"/>
            <a:ext cx="7206097" cy="530398"/>
          </a:xfrm>
          <a:prstGeom prst="rect">
            <a:avLst/>
          </a:prstGeom>
        </p:spPr>
      </p:pic>
      <p:sp>
        <p:nvSpPr>
          <p:cNvPr id="10" name="Rectangle 9"/>
          <p:cNvSpPr/>
          <p:nvPr/>
        </p:nvSpPr>
        <p:spPr>
          <a:xfrm>
            <a:off x="845199" y="242126"/>
            <a:ext cx="7504139" cy="461665"/>
          </a:xfrm>
          <a:prstGeom prst="rect">
            <a:avLst/>
          </a:prstGeom>
        </p:spPr>
        <p:txBody>
          <a:bodyPr wrap="square">
            <a:spAutoFit/>
          </a:bodyPr>
          <a:lstStyle/>
          <a:p>
            <a:pPr lvl="0"/>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Moçambique</a:t>
            </a:r>
          </a:p>
        </p:txBody>
      </p:sp>
    </p:spTree>
    <p:extLst>
      <p:ext uri="{BB962C8B-B14F-4D97-AF65-F5344CB8AC3E}">
        <p14:creationId xmlns:p14="http://schemas.microsoft.com/office/powerpoint/2010/main" val="3680838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User Images – Browse 1,677,590 Stock Photos, Vectors, and Video | Adobe  Stock">
            <a:extLst>
              <a:ext uri="{FF2B5EF4-FFF2-40B4-BE49-F238E27FC236}">
                <a16:creationId xmlns:a16="http://schemas.microsoft.com/office/drawing/2014/main" xmlns="" id="{589758C8-828E-C06E-A864-40BFDA6D27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657" t="8691" r="38451" b="48707"/>
          <a:stretch/>
        </p:blipFill>
        <p:spPr bwMode="auto">
          <a:xfrm>
            <a:off x="6042598" y="2546075"/>
            <a:ext cx="561549" cy="56331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User Images – Browse 1,677,590 Stock Photos, Vectors, and Video | Adobe  Stock">
            <a:extLst>
              <a:ext uri="{FF2B5EF4-FFF2-40B4-BE49-F238E27FC236}">
                <a16:creationId xmlns:a16="http://schemas.microsoft.com/office/drawing/2014/main" xmlns="" id="{F4C4D79E-D7E3-1A5B-78AC-837B2701F6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r="65872" b="7110"/>
          <a:stretch/>
        </p:blipFill>
        <p:spPr bwMode="auto">
          <a:xfrm>
            <a:off x="4384275" y="2552269"/>
            <a:ext cx="697245" cy="5633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8B25E9FF-2474-D460-492F-BFD0A14AD18F}"/>
              </a:ext>
            </a:extLst>
          </p:cNvPr>
          <p:cNvSpPr txBox="1"/>
          <p:nvPr/>
        </p:nvSpPr>
        <p:spPr>
          <a:xfrm>
            <a:off x="743642" y="1755150"/>
            <a:ext cx="6344813" cy="7232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endParaRPr lang="pt-PT" sz="100" dirty="0">
              <a:latin typeface="Times New Roman" panose="02020603050405020304" pitchFamily="18" charset="0"/>
              <a:ea typeface="Times New Roman" panose="02020603050405020304" pitchFamily="18" charset="0"/>
            </a:endParaRPr>
          </a:p>
          <a:p>
            <a:pPr algn="just"/>
            <a:r>
              <a:rPr lang="pt-PT" b="1" dirty="0">
                <a:latin typeface="Times New Roman" panose="02020603050405020304" pitchFamily="18" charset="0"/>
                <a:ea typeface="Times New Roman" panose="02020603050405020304" pitchFamily="18" charset="0"/>
              </a:rPr>
              <a:t>Objecto</a:t>
            </a:r>
            <a:r>
              <a:rPr lang="pt-PT" dirty="0">
                <a:latin typeface="Times New Roman" panose="02020603050405020304" pitchFamily="18" charset="0"/>
                <a:ea typeface="Times New Roman" panose="02020603050405020304" pitchFamily="18" charset="0"/>
              </a:rPr>
              <a:t>: </a:t>
            </a:r>
            <a:r>
              <a:rPr lang="pt-PT" dirty="0"/>
              <a:t>estabelece o regime jurídico dos provedores de serviços de computação em nuvem.</a:t>
            </a:r>
          </a:p>
        </p:txBody>
      </p:sp>
      <p:sp>
        <p:nvSpPr>
          <p:cNvPr id="5" name="TextBox 4">
            <a:extLst>
              <a:ext uri="{FF2B5EF4-FFF2-40B4-BE49-F238E27FC236}">
                <a16:creationId xmlns:a16="http://schemas.microsoft.com/office/drawing/2014/main" xmlns="" id="{B7299600-DDBD-6525-9A03-85C0D893CD81}"/>
              </a:ext>
            </a:extLst>
          </p:cNvPr>
          <p:cNvSpPr txBox="1"/>
          <p:nvPr/>
        </p:nvSpPr>
        <p:spPr>
          <a:xfrm>
            <a:off x="2600328" y="3746507"/>
            <a:ext cx="1395264" cy="708143"/>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just"/>
            <a:endParaRPr lang="pt-PT" sz="539" dirty="0">
              <a:latin typeface="Times New Roman" panose="02020603050405020304" pitchFamily="18" charset="0"/>
            </a:endParaRPr>
          </a:p>
          <a:p>
            <a:pPr marL="235458" indent="-235458" algn="just">
              <a:buFont typeface="Arial" panose="020B0604020202020204" pitchFamily="34" charset="0"/>
              <a:buChar char="•"/>
            </a:pPr>
            <a:r>
              <a:rPr lang="pt-PT" sz="1154" dirty="0"/>
              <a:t>Nuvem pública.</a:t>
            </a:r>
          </a:p>
          <a:p>
            <a:pPr marL="235458" indent="-235458" algn="just">
              <a:buFont typeface="Arial" panose="020B0604020202020204" pitchFamily="34" charset="0"/>
              <a:buChar char="•"/>
            </a:pPr>
            <a:r>
              <a:rPr lang="pt-PT" sz="1154" dirty="0"/>
              <a:t>Nuvem privada.</a:t>
            </a:r>
          </a:p>
          <a:p>
            <a:pPr marL="235458" indent="-235458" algn="just">
              <a:buFont typeface="Arial" panose="020B0604020202020204" pitchFamily="34" charset="0"/>
              <a:buChar char="•"/>
            </a:pPr>
            <a:r>
              <a:rPr lang="pt-PT" sz="1154" dirty="0"/>
              <a:t>Nuvem híbrida.</a:t>
            </a:r>
            <a:endParaRPr lang="pt-PT" sz="1001" dirty="0">
              <a:latin typeface="Times New Roman" panose="02020603050405020304" pitchFamily="18" charset="0"/>
            </a:endParaRPr>
          </a:p>
        </p:txBody>
      </p:sp>
      <p:sp>
        <p:nvSpPr>
          <p:cNvPr id="7" name="TextBox 6">
            <a:extLst>
              <a:ext uri="{FF2B5EF4-FFF2-40B4-BE49-F238E27FC236}">
                <a16:creationId xmlns:a16="http://schemas.microsoft.com/office/drawing/2014/main" xmlns="" id="{380468B6-2978-BA3C-80C3-CB8586CAC631}"/>
              </a:ext>
            </a:extLst>
          </p:cNvPr>
          <p:cNvSpPr txBox="1"/>
          <p:nvPr/>
        </p:nvSpPr>
        <p:spPr>
          <a:xfrm>
            <a:off x="4128603" y="3115581"/>
            <a:ext cx="1118480" cy="701218"/>
          </a:xfrm>
          <a:prstGeom prst="rect">
            <a:avLst/>
          </a:prstGeom>
          <a:noFill/>
        </p:spPr>
        <p:txBody>
          <a:bodyPr wrap="square" rtlCol="0">
            <a:spAutoFit/>
          </a:bodyPr>
          <a:lstStyle/>
          <a:p>
            <a:pPr algn="ctr"/>
            <a:r>
              <a:rPr lang="pt-PT" sz="989" b="1" dirty="0">
                <a:solidFill>
                  <a:schemeClr val="accent6">
                    <a:lumMod val="50000"/>
                  </a:schemeClr>
                </a:solidFill>
              </a:rPr>
              <a:t>Categorias de Operadores de Serviços Operador</a:t>
            </a:r>
          </a:p>
        </p:txBody>
      </p:sp>
      <p:sp>
        <p:nvSpPr>
          <p:cNvPr id="8" name="TextBox 7">
            <a:extLst>
              <a:ext uri="{FF2B5EF4-FFF2-40B4-BE49-F238E27FC236}">
                <a16:creationId xmlns:a16="http://schemas.microsoft.com/office/drawing/2014/main" xmlns="" id="{DA2B003D-D65F-D251-79D2-4BFFF59CE6FF}"/>
              </a:ext>
            </a:extLst>
          </p:cNvPr>
          <p:cNvSpPr txBox="1"/>
          <p:nvPr/>
        </p:nvSpPr>
        <p:spPr>
          <a:xfrm>
            <a:off x="5502755" y="3019245"/>
            <a:ext cx="1540518" cy="482953"/>
          </a:xfrm>
          <a:prstGeom prst="rect">
            <a:avLst/>
          </a:prstGeom>
          <a:noFill/>
        </p:spPr>
        <p:txBody>
          <a:bodyPr wrap="square" rtlCol="0">
            <a:spAutoFit/>
          </a:bodyPr>
          <a:lstStyle/>
          <a:p>
            <a:r>
              <a:rPr lang="pt-PT" sz="1269" b="1" dirty="0">
                <a:solidFill>
                  <a:schemeClr val="accent6">
                    <a:lumMod val="50000"/>
                  </a:schemeClr>
                </a:solidFill>
              </a:rPr>
              <a:t>Representante legal</a:t>
            </a:r>
            <a:r>
              <a:rPr lang="pt-PT" sz="1269" dirty="0">
                <a:solidFill>
                  <a:schemeClr val="accent6">
                    <a:lumMod val="50000"/>
                  </a:schemeClr>
                </a:solidFill>
              </a:rPr>
              <a:t>	</a:t>
            </a:r>
          </a:p>
        </p:txBody>
      </p:sp>
      <p:sp>
        <p:nvSpPr>
          <p:cNvPr id="9" name="TextBox 8">
            <a:extLst>
              <a:ext uri="{FF2B5EF4-FFF2-40B4-BE49-F238E27FC236}">
                <a16:creationId xmlns:a16="http://schemas.microsoft.com/office/drawing/2014/main" xmlns="" id="{9144A75D-6EDC-1AD0-9D36-7E12E0BCDFA8}"/>
              </a:ext>
            </a:extLst>
          </p:cNvPr>
          <p:cNvSpPr txBox="1"/>
          <p:nvPr/>
        </p:nvSpPr>
        <p:spPr>
          <a:xfrm>
            <a:off x="7554393" y="1860370"/>
            <a:ext cx="1607857" cy="482953"/>
          </a:xfrm>
          <a:prstGeom prst="rect">
            <a:avLst/>
          </a:prstGeom>
          <a:noFill/>
        </p:spPr>
        <p:txBody>
          <a:bodyPr wrap="square" rtlCol="0">
            <a:spAutoFit/>
          </a:bodyPr>
          <a:lstStyle/>
          <a:p>
            <a:pPr algn="ctr"/>
            <a:r>
              <a:rPr lang="pt-PT" sz="1269" b="1" dirty="0">
                <a:solidFill>
                  <a:srgbClr val="0B5226"/>
                </a:solidFill>
              </a:rPr>
              <a:t>Autoridade Reguladora</a:t>
            </a:r>
          </a:p>
        </p:txBody>
      </p:sp>
      <p:sp>
        <p:nvSpPr>
          <p:cNvPr id="11" name="TextBox 10">
            <a:extLst>
              <a:ext uri="{FF2B5EF4-FFF2-40B4-BE49-F238E27FC236}">
                <a16:creationId xmlns:a16="http://schemas.microsoft.com/office/drawing/2014/main" xmlns="" id="{0855A3E8-3C30-F4FA-89F1-470F61F93739}"/>
              </a:ext>
            </a:extLst>
          </p:cNvPr>
          <p:cNvSpPr txBox="1"/>
          <p:nvPr/>
        </p:nvSpPr>
        <p:spPr>
          <a:xfrm>
            <a:off x="743643" y="5171945"/>
            <a:ext cx="2045018" cy="666721"/>
          </a:xfrm>
          <a:prstGeom prst="rect">
            <a:avLst/>
          </a:prstGeom>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pt-PT" sz="1269" b="1" dirty="0">
                <a:solidFill>
                  <a:schemeClr val="tx1"/>
                </a:solidFill>
              </a:rPr>
              <a:t>Bases Legais</a:t>
            </a:r>
          </a:p>
          <a:p>
            <a:endParaRPr lang="pt-PT" sz="100" dirty="0">
              <a:solidFill>
                <a:schemeClr val="tx1"/>
              </a:solidFill>
              <a:latin typeface="Times New Roman" panose="02020603050405020304" pitchFamily="18" charset="0"/>
            </a:endParaRPr>
          </a:p>
          <a:p>
            <a:r>
              <a:rPr lang="pt-PT" sz="989" dirty="0">
                <a:solidFill>
                  <a:schemeClr val="tx1"/>
                </a:solidFill>
                <a:latin typeface="Times New Roman" panose="02020603050405020304" pitchFamily="18" charset="0"/>
              </a:rPr>
              <a:t>Lei n.º 3/2017, de 9 de Janeiro (Lei de Transações Electrónicas)</a:t>
            </a:r>
          </a:p>
          <a:p>
            <a:endParaRPr lang="pt-PT" sz="385" dirty="0">
              <a:solidFill>
                <a:schemeClr val="tx1"/>
              </a:solidFill>
              <a:latin typeface="Times New Roman" panose="02020603050405020304" pitchFamily="18" charset="0"/>
            </a:endParaRPr>
          </a:p>
        </p:txBody>
      </p:sp>
      <p:sp>
        <p:nvSpPr>
          <p:cNvPr id="12" name="TextBox 11">
            <a:extLst>
              <a:ext uri="{FF2B5EF4-FFF2-40B4-BE49-F238E27FC236}">
                <a16:creationId xmlns:a16="http://schemas.microsoft.com/office/drawing/2014/main" xmlns="" id="{C1DA7D64-A604-326C-8EEA-F844B8E694F1}"/>
              </a:ext>
            </a:extLst>
          </p:cNvPr>
          <p:cNvSpPr txBox="1"/>
          <p:nvPr/>
        </p:nvSpPr>
        <p:spPr>
          <a:xfrm>
            <a:off x="4419326" y="5228830"/>
            <a:ext cx="5145467" cy="820481"/>
          </a:xfrm>
          <a:prstGeom prst="rect">
            <a:avLst/>
          </a:prstGeom>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pt-PT" sz="1269" b="1" dirty="0">
                <a:solidFill>
                  <a:schemeClr val="accent4">
                    <a:lumMod val="75000"/>
                  </a:schemeClr>
                </a:solidFill>
              </a:rPr>
              <a:t> Serviços de Computação em Nuvem</a:t>
            </a:r>
          </a:p>
          <a:p>
            <a:pPr algn="just"/>
            <a:r>
              <a:rPr lang="pt-PT" sz="1154" dirty="0"/>
              <a:t>a disponibilização de recursos de tecnologia que visam disponibilizar o acesso a terceiros a infra-estruturas, incluindo servidores, bases de dados, redes, programas de computador e aplicações informáticas, através da Internet</a:t>
            </a:r>
            <a:endParaRPr lang="pt-PT" sz="1154" b="1" dirty="0">
              <a:solidFill>
                <a:schemeClr val="accent4">
                  <a:lumMod val="75000"/>
                </a:schemeClr>
              </a:solidFill>
            </a:endParaRPr>
          </a:p>
        </p:txBody>
      </p:sp>
      <p:pic>
        <p:nvPicPr>
          <p:cNvPr id="1026" name="Picture 2" descr="User Avatar – Reloaded – WordPress plugin | WordPress.org">
            <a:extLst>
              <a:ext uri="{FF2B5EF4-FFF2-40B4-BE49-F238E27FC236}">
                <a16:creationId xmlns:a16="http://schemas.microsoft.com/office/drawing/2014/main" xmlns="" id="{A287F722-AF8D-B09A-DA54-230BD01075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3523" y="3019245"/>
            <a:ext cx="533703" cy="4963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User Images – Browse 1,677,590 Stock Photos, Vectors, and Video | Adobe  Stock">
            <a:extLst>
              <a:ext uri="{FF2B5EF4-FFF2-40B4-BE49-F238E27FC236}">
                <a16:creationId xmlns:a16="http://schemas.microsoft.com/office/drawing/2014/main" xmlns="" id="{3DA43CBF-5EEC-B969-F826-7E82552D5C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0640" b="47481"/>
          <a:stretch/>
        </p:blipFill>
        <p:spPr bwMode="auto">
          <a:xfrm>
            <a:off x="2940342" y="2881737"/>
            <a:ext cx="662350" cy="68879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Ícone Juiz Martelo Autoridade Estilo Esboço Vetor de ©iconfinder 536598246">
            <a:extLst>
              <a:ext uri="{FF2B5EF4-FFF2-40B4-BE49-F238E27FC236}">
                <a16:creationId xmlns:a16="http://schemas.microsoft.com/office/drawing/2014/main" xmlns="" id="{E7D4FCB5-F7A0-E584-7431-0677BAAAE3A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5333" y="1517160"/>
            <a:ext cx="359197" cy="41051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xmlns="" id="{82D611BA-7607-FC00-A6F2-651B29FAADAE}"/>
              </a:ext>
            </a:extLst>
          </p:cNvPr>
          <p:cNvSpPr txBox="1"/>
          <p:nvPr/>
        </p:nvSpPr>
        <p:spPr>
          <a:xfrm>
            <a:off x="7221468" y="2771795"/>
            <a:ext cx="2340277" cy="2131417"/>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pt-PT" sz="1078" b="1" dirty="0">
                <a:solidFill>
                  <a:schemeClr val="accent4">
                    <a:lumMod val="75000"/>
                  </a:schemeClr>
                </a:solidFill>
              </a:rPr>
              <a:t> Fiscalização</a:t>
            </a:r>
          </a:p>
          <a:p>
            <a:pPr algn="ctr"/>
            <a:endParaRPr lang="pt-PT" sz="308" b="1" dirty="0">
              <a:solidFill>
                <a:schemeClr val="accent4">
                  <a:lumMod val="75000"/>
                </a:schemeClr>
              </a:solidFill>
            </a:endParaRPr>
          </a:p>
          <a:p>
            <a:pPr marL="177251" indent="-177251" algn="just">
              <a:buFont typeface="Wingdings" pitchFamily="2" charset="2"/>
              <a:buChar char="q"/>
            </a:pPr>
            <a:r>
              <a:rPr lang="pt-PT" sz="1154" dirty="0"/>
              <a:t>Sem prejuízo das competências legalmente cometidas a outras entidades, compete à Entidade Reguladora fiscalizar os provedores de serviços de computação em nuvem e proceder à monitorização e avaliação da observância dos requisitos de licenciamento.</a:t>
            </a:r>
            <a:endParaRPr lang="en-US" sz="1154" dirty="0"/>
          </a:p>
          <a:p>
            <a:pPr marL="177251" indent="-177251" algn="just">
              <a:buFont typeface="Wingdings" pitchFamily="2" charset="2"/>
              <a:buChar char="q"/>
            </a:pPr>
            <a:endParaRPr lang="pt-PT" sz="1015" dirty="0">
              <a:latin typeface="Times New Roman" panose="02020603050405020304" pitchFamily="18" charset="0"/>
            </a:endParaRPr>
          </a:p>
          <a:p>
            <a:pPr marL="177251" indent="-177251" algn="just">
              <a:buFont typeface="Wingdings" pitchFamily="2" charset="2"/>
              <a:buChar char="q"/>
            </a:pPr>
            <a:endParaRPr lang="pt-PT" sz="462" dirty="0">
              <a:latin typeface="Times New Roman" panose="02020603050405020304" pitchFamily="18" charset="0"/>
            </a:endParaRPr>
          </a:p>
        </p:txBody>
      </p:sp>
      <p:sp>
        <p:nvSpPr>
          <p:cNvPr id="18" name="TextBox 17">
            <a:extLst>
              <a:ext uri="{FF2B5EF4-FFF2-40B4-BE49-F238E27FC236}">
                <a16:creationId xmlns:a16="http://schemas.microsoft.com/office/drawing/2014/main" xmlns="" id="{B7299600-DDBD-6525-9A03-85C0D893CD81}"/>
              </a:ext>
            </a:extLst>
          </p:cNvPr>
          <p:cNvSpPr txBox="1"/>
          <p:nvPr/>
        </p:nvSpPr>
        <p:spPr>
          <a:xfrm>
            <a:off x="743643" y="3539605"/>
            <a:ext cx="1783689" cy="482953"/>
          </a:xfrm>
          <a:prstGeom prst="rect">
            <a:avLst/>
          </a:prstGeom>
          <a:noFill/>
        </p:spPr>
        <p:txBody>
          <a:bodyPr wrap="square" rtlCol="0">
            <a:spAutoFit/>
          </a:bodyPr>
          <a:lstStyle/>
          <a:p>
            <a:r>
              <a:rPr lang="pt-PT" sz="1269" b="1" dirty="0">
                <a:solidFill>
                  <a:schemeClr val="accent5">
                    <a:lumMod val="50000"/>
                  </a:schemeClr>
                </a:solidFill>
              </a:rPr>
              <a:t>Âmbito de aplicação</a:t>
            </a:r>
          </a:p>
          <a:p>
            <a:endParaRPr lang="pt-PT" sz="1269" b="1" dirty="0">
              <a:solidFill>
                <a:schemeClr val="accent5">
                  <a:lumMod val="50000"/>
                </a:schemeClr>
              </a:solidFill>
            </a:endParaRPr>
          </a:p>
        </p:txBody>
      </p:sp>
      <p:sp>
        <p:nvSpPr>
          <p:cNvPr id="19" name="TextBox 18">
            <a:extLst>
              <a:ext uri="{FF2B5EF4-FFF2-40B4-BE49-F238E27FC236}">
                <a16:creationId xmlns:a16="http://schemas.microsoft.com/office/drawing/2014/main" xmlns="" id="{B7299600-DDBD-6525-9A03-85C0D893CD81}"/>
              </a:ext>
            </a:extLst>
          </p:cNvPr>
          <p:cNvSpPr txBox="1"/>
          <p:nvPr/>
        </p:nvSpPr>
        <p:spPr>
          <a:xfrm>
            <a:off x="5558290" y="3410812"/>
            <a:ext cx="1530166" cy="1762342"/>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just"/>
            <a:r>
              <a:rPr lang="pt-PT" sz="906" dirty="0"/>
              <a:t>Os provedores de serviços de computação em nuvem estabelecidos fora de Moçambique, mas que disponibilizem serviços de computação em nuvem no país devem designar uma pessoa singular ou colectiva estabelecida em Moçambique para agir como seu representante legal.</a:t>
            </a:r>
            <a:endParaRPr lang="en-US" sz="906" dirty="0"/>
          </a:p>
          <a:p>
            <a:pPr algn="just"/>
            <a:r>
              <a:rPr lang="pt-PT" sz="888" dirty="0">
                <a:latin typeface="Times New Roman" panose="02020603050405020304" pitchFamily="18" charset="0"/>
              </a:rPr>
              <a:t> </a:t>
            </a:r>
          </a:p>
        </p:txBody>
      </p:sp>
      <p:sp>
        <p:nvSpPr>
          <p:cNvPr id="20" name="TextBox 19">
            <a:extLst>
              <a:ext uri="{FF2B5EF4-FFF2-40B4-BE49-F238E27FC236}">
                <a16:creationId xmlns:a16="http://schemas.microsoft.com/office/drawing/2014/main" xmlns="" id="{B7299600-DDBD-6525-9A03-85C0D893CD81}"/>
              </a:ext>
            </a:extLst>
          </p:cNvPr>
          <p:cNvSpPr txBox="1"/>
          <p:nvPr/>
        </p:nvSpPr>
        <p:spPr>
          <a:xfrm>
            <a:off x="4083783" y="3642841"/>
            <a:ext cx="1341495" cy="1158009"/>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141275" indent="-141275" algn="just">
              <a:buFont typeface="Arial" panose="020B0604020202020204" pitchFamily="34" charset="0"/>
              <a:buChar char="•"/>
            </a:pPr>
            <a:r>
              <a:rPr lang="pt-PT" sz="1154" dirty="0"/>
              <a:t>Categoria avançada.</a:t>
            </a:r>
          </a:p>
          <a:p>
            <a:pPr marL="141275" indent="-141275" algn="just">
              <a:buFont typeface="Arial" panose="020B0604020202020204" pitchFamily="34" charset="0"/>
              <a:buChar char="•"/>
            </a:pPr>
            <a:r>
              <a:rPr lang="pt-PT" sz="1154" dirty="0"/>
              <a:t>Categoria padrão.</a:t>
            </a:r>
          </a:p>
          <a:p>
            <a:pPr marL="141275" indent="-141275" algn="just">
              <a:buFont typeface="Arial" panose="020B0604020202020204" pitchFamily="34" charset="0"/>
              <a:buChar char="•"/>
            </a:pPr>
            <a:r>
              <a:rPr lang="pt-PT" sz="1154" dirty="0"/>
              <a:t>Categoria básica.</a:t>
            </a:r>
            <a:endParaRPr lang="pt-PT" sz="1154" dirty="0">
              <a:latin typeface="Times New Roman" panose="02020603050405020304" pitchFamily="18" charset="0"/>
            </a:endParaRPr>
          </a:p>
          <a:p>
            <a:pPr algn="just"/>
            <a:endParaRPr lang="pt-PT" sz="1154" dirty="0">
              <a:latin typeface="Times New Roman" panose="02020603050405020304" pitchFamily="18" charset="0"/>
            </a:endParaRPr>
          </a:p>
        </p:txBody>
      </p:sp>
      <p:sp>
        <p:nvSpPr>
          <p:cNvPr id="21" name="TextBox 20">
            <a:extLst>
              <a:ext uri="{FF2B5EF4-FFF2-40B4-BE49-F238E27FC236}">
                <a16:creationId xmlns:a16="http://schemas.microsoft.com/office/drawing/2014/main" xmlns="" id="{B7299600-DDBD-6525-9A03-85C0D893CD81}"/>
              </a:ext>
            </a:extLst>
          </p:cNvPr>
          <p:cNvSpPr txBox="1"/>
          <p:nvPr/>
        </p:nvSpPr>
        <p:spPr>
          <a:xfrm>
            <a:off x="615833" y="3858883"/>
            <a:ext cx="1896303" cy="1277273"/>
          </a:xfrm>
          <a:prstGeom prst="rect">
            <a:avLst/>
          </a:prstGeom>
          <a:noFill/>
          <a:ln/>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pt-BR"/>
            </a:defPPr>
            <a:lvl1pPr algn="ctr">
              <a:defRPr sz="1648" b="1">
                <a:solidFill>
                  <a:schemeClr val="accent5">
                    <a:lumMod val="50000"/>
                  </a:schemeClr>
                </a:solidFill>
              </a:defRPr>
            </a:lvl1pPr>
          </a:lstStyle>
          <a:p>
            <a:pPr lvl="0" algn="just"/>
            <a:r>
              <a:rPr lang="pt-PT" sz="1100" dirty="0">
                <a:solidFill>
                  <a:schemeClr val="tx1"/>
                </a:solidFill>
              </a:rPr>
              <a:t>aplica-se a todos os provedores de serviços de computação em nuvem que exerçam actividade em Moçambique, estejam ou não estabelecidos no território nacional. </a:t>
            </a:r>
            <a:endParaRPr lang="en-US" sz="1100" dirty="0">
              <a:solidFill>
                <a:schemeClr val="tx1"/>
              </a:solidFill>
            </a:endParaRPr>
          </a:p>
        </p:txBody>
      </p:sp>
      <p:sp>
        <p:nvSpPr>
          <p:cNvPr id="2" name="TextBox 1"/>
          <p:cNvSpPr txBox="1"/>
          <p:nvPr/>
        </p:nvSpPr>
        <p:spPr>
          <a:xfrm>
            <a:off x="7173990" y="2295552"/>
            <a:ext cx="2408062" cy="365613"/>
          </a:xfrm>
          <a:prstGeom prst="rect">
            <a:avLst/>
          </a:prstGeom>
          <a:ln/>
        </p:spPr>
        <p:style>
          <a:lnRef idx="3">
            <a:schemeClr val="lt1"/>
          </a:lnRef>
          <a:fillRef idx="1">
            <a:schemeClr val="accent4"/>
          </a:fillRef>
          <a:effectRef idx="1">
            <a:schemeClr val="accent4"/>
          </a:effectRef>
          <a:fontRef idx="minor">
            <a:schemeClr val="lt1"/>
          </a:fontRef>
        </p:style>
        <p:txBody>
          <a:bodyPr wrap="square" rtlCol="0">
            <a:spAutoFit/>
          </a:bodyPr>
          <a:lstStyle/>
          <a:p>
            <a:pPr algn="just"/>
            <a:r>
              <a:rPr lang="pt-PT" sz="888" b="1" dirty="0">
                <a:solidFill>
                  <a:schemeClr val="tx1"/>
                </a:solidFill>
                <a:latin typeface="Times New Roman" panose="02020603050405020304" pitchFamily="18" charset="0"/>
              </a:rPr>
              <a:t>É o órgão da administração pública que fiscaliza o cumprimento da Lei. </a:t>
            </a:r>
            <a:endParaRPr lang="en-US" sz="888" b="1" dirty="0">
              <a:solidFill>
                <a:schemeClr val="tx1"/>
              </a:solidFill>
              <a:latin typeface="Times New Roman" panose="02020603050405020304" pitchFamily="18" charset="0"/>
            </a:endParaRPr>
          </a:p>
        </p:txBody>
      </p:sp>
      <p:sp>
        <p:nvSpPr>
          <p:cNvPr id="6" name="TextBox 5">
            <a:extLst>
              <a:ext uri="{FF2B5EF4-FFF2-40B4-BE49-F238E27FC236}">
                <a16:creationId xmlns:a16="http://schemas.microsoft.com/office/drawing/2014/main" xmlns="" id="{F50786DC-4798-7CB7-FB6A-8C9857A117C9}"/>
              </a:ext>
            </a:extLst>
          </p:cNvPr>
          <p:cNvSpPr txBox="1"/>
          <p:nvPr/>
        </p:nvSpPr>
        <p:spPr>
          <a:xfrm>
            <a:off x="2392516" y="3422833"/>
            <a:ext cx="1826197" cy="287643"/>
          </a:xfrm>
          <a:prstGeom prst="rect">
            <a:avLst/>
          </a:prstGeom>
          <a:noFill/>
          <a:ln>
            <a:noFill/>
          </a:ln>
        </p:spPr>
        <p:txBody>
          <a:bodyPr wrap="square" rtlCol="0">
            <a:spAutoFit/>
          </a:bodyPr>
          <a:lstStyle/>
          <a:p>
            <a:r>
              <a:rPr lang="pt-PT" sz="1269" b="1" dirty="0">
                <a:solidFill>
                  <a:schemeClr val="accent6">
                    <a:lumMod val="50000"/>
                  </a:schemeClr>
                </a:solidFill>
              </a:rPr>
              <a:t>Tipos de infraestrutura</a:t>
            </a:r>
          </a:p>
        </p:txBody>
      </p:sp>
      <p:sp>
        <p:nvSpPr>
          <p:cNvPr id="22" name="Title 1">
            <a:extLst>
              <a:ext uri="{FF2B5EF4-FFF2-40B4-BE49-F238E27FC236}">
                <a16:creationId xmlns:a16="http://schemas.microsoft.com/office/drawing/2014/main" xmlns="" id="{8AD4EF6A-5A16-48DD-0ED4-6FA259AB016C}"/>
              </a:ext>
            </a:extLst>
          </p:cNvPr>
          <p:cNvSpPr txBox="1">
            <a:spLocks/>
          </p:cNvSpPr>
          <p:nvPr/>
        </p:nvSpPr>
        <p:spPr>
          <a:xfrm>
            <a:off x="693522" y="905695"/>
            <a:ext cx="7801008" cy="604041"/>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stStyle>
          <a:p>
            <a:r>
              <a:rPr lang="pt-PT" dirty="0" smtClean="0">
                <a:solidFill>
                  <a:schemeClr val="tx1"/>
                </a:solidFill>
              </a:rPr>
              <a:t>2.4 </a:t>
            </a:r>
            <a:r>
              <a:rPr lang="pt-PT" dirty="0">
                <a:solidFill>
                  <a:schemeClr val="tx1"/>
                </a:solidFill>
              </a:rPr>
              <a:t>Proposta de Regulamento de Computação em Nuvem</a:t>
            </a:r>
          </a:p>
        </p:txBody>
      </p:sp>
      <p:sp>
        <p:nvSpPr>
          <p:cNvPr id="28" name="Slide Number Placeholder 1">
            <a:extLst>
              <a:ext uri="{FF2B5EF4-FFF2-40B4-BE49-F238E27FC236}">
                <a16:creationId xmlns:a16="http://schemas.microsoft.com/office/drawing/2014/main" xmlns="" id="{8645E84B-C02B-3B46-9115-CAA64BE1DFFF}"/>
              </a:ext>
            </a:extLst>
          </p:cNvPr>
          <p:cNvSpPr>
            <a:spLocks noGrp="1"/>
          </p:cNvSpPr>
          <p:nvPr>
            <p:ph type="sldNum" sz="quarter" idx="12"/>
          </p:nvPr>
        </p:nvSpPr>
        <p:spPr>
          <a:xfrm>
            <a:off x="8060531" y="6167089"/>
            <a:ext cx="1804771" cy="300848"/>
          </a:xfrm>
        </p:spPr>
        <p:txBody>
          <a:bodyPr/>
          <a:lstStyle/>
          <a:p>
            <a:fld id="{0BE1B51E-C877-4DF7-B2EF-3FEF641759EF}" type="slidenum">
              <a:rPr lang="pt-BR" smtClean="0"/>
              <a:pPr/>
              <a:t>19</a:t>
            </a:fld>
            <a:endParaRPr lang="pt-BR" dirty="0"/>
          </a:p>
        </p:txBody>
      </p:sp>
      <p:pic>
        <p:nvPicPr>
          <p:cNvPr id="29" name="Picture 28">
            <a:extLst>
              <a:ext uri="{FF2B5EF4-FFF2-40B4-BE49-F238E27FC236}">
                <a16:creationId xmlns:a16="http://schemas.microsoft.com/office/drawing/2014/main" xmlns="" id="{D9597543-FF9F-D949-AAB0-0FEEC3B1BD2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H="1">
            <a:off x="69850" y="6869906"/>
            <a:ext cx="386736" cy="392034"/>
          </a:xfrm>
          <a:prstGeom prst="rect">
            <a:avLst/>
          </a:prstGeom>
        </p:spPr>
      </p:pic>
      <p:pic>
        <p:nvPicPr>
          <p:cNvPr id="10" name="Picture 9"/>
          <p:cNvPicPr>
            <a:picLocks noChangeAspect="1"/>
          </p:cNvPicPr>
          <p:nvPr/>
        </p:nvPicPr>
        <p:blipFill>
          <a:blip r:embed="rId7"/>
          <a:stretch>
            <a:fillRect/>
          </a:stretch>
        </p:blipFill>
        <p:spPr>
          <a:xfrm>
            <a:off x="1136540" y="6830719"/>
            <a:ext cx="7206097" cy="530398"/>
          </a:xfrm>
          <a:prstGeom prst="rect">
            <a:avLst/>
          </a:prstGeom>
        </p:spPr>
      </p:pic>
      <p:sp>
        <p:nvSpPr>
          <p:cNvPr id="13" name="Rectangle 12"/>
          <p:cNvSpPr/>
          <p:nvPr/>
        </p:nvSpPr>
        <p:spPr>
          <a:xfrm>
            <a:off x="794189" y="256769"/>
            <a:ext cx="7962461" cy="461665"/>
          </a:xfrm>
          <a:prstGeom prst="rect">
            <a:avLst/>
          </a:prstGeom>
        </p:spPr>
        <p:txBody>
          <a:bodyPr wrap="square">
            <a:spAutoFit/>
          </a:bodyPr>
          <a:lstStyle/>
          <a:p>
            <a:pPr lvl="0"/>
            <a:r>
              <a:rPr lang="pt-PT" sz="2400" b="1" dirty="0">
                <a:solidFill>
                  <a:srgbClr val="9A3130"/>
                </a:solidFill>
                <a:effectLst>
                  <a:outerShdw blurRad="38100" dist="38100" dir="2700000" algn="tl">
                    <a:srgbClr val="FFFFFF"/>
                  </a:outerShdw>
                </a:effectLst>
                <a:cs typeface="Calibri"/>
              </a:rPr>
              <a:t>3</a:t>
            </a:r>
            <a:r>
              <a:rPr lang="pt-PT"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Quadro Legal e Regulamentar de TICs em Moçambique</a:t>
            </a:r>
          </a:p>
        </p:txBody>
      </p:sp>
    </p:spTree>
    <p:extLst>
      <p:ext uri="{BB962C8B-B14F-4D97-AF65-F5344CB8AC3E}">
        <p14:creationId xmlns:p14="http://schemas.microsoft.com/office/powerpoint/2010/main" val="3842207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xmlns="" id="{178C7592-0C3D-160D-238E-F2EFA7CC62FE}"/>
              </a:ext>
            </a:extLst>
          </p:cNvPr>
          <p:cNvGraphicFramePr/>
          <p:nvPr>
            <p:extLst>
              <p:ext uri="{D42A27DB-BD31-4B8C-83A1-F6EECF244321}">
                <p14:modId xmlns:p14="http://schemas.microsoft.com/office/powerpoint/2010/main" val="3852603222"/>
              </p:ext>
            </p:extLst>
          </p:nvPr>
        </p:nvGraphicFramePr>
        <p:xfrm>
          <a:off x="248060" y="1535906"/>
          <a:ext cx="9599427" cy="51637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Marcador de Posição de Conteúdo 2">
            <a:extLst>
              <a:ext uri="{FF2B5EF4-FFF2-40B4-BE49-F238E27FC236}">
                <a16:creationId xmlns:a16="http://schemas.microsoft.com/office/drawing/2014/main" xmlns="" id="{B525137B-8472-F846-9975-3E4D29D65EFB}"/>
              </a:ext>
            </a:extLst>
          </p:cNvPr>
          <p:cNvSpPr txBox="1">
            <a:spLocks/>
          </p:cNvSpPr>
          <p:nvPr/>
        </p:nvSpPr>
        <p:spPr bwMode="auto">
          <a:xfrm>
            <a:off x="183680" y="926306"/>
            <a:ext cx="9663807" cy="414822"/>
          </a:xfrm>
          <a:prstGeom prst="rect">
            <a:avLst/>
          </a:prstGeom>
          <a:solidFill>
            <a:schemeClr val="tx1">
              <a:lumMod val="95000"/>
              <a:lumOff val="5000"/>
            </a:schemeClr>
          </a:solidFill>
          <a:ln>
            <a:noFill/>
          </a:ln>
        </p:spPr>
        <p:txBody>
          <a:bodyPr vert="horz" wrap="square" lIns="95316" tIns="47658" rIns="95316" bIns="47658" numCol="1" anchor="t" anchorCtr="0" compatLnSpc="1">
            <a:prstTxWarp prst="textNoShape">
              <a:avLst/>
            </a:prstTxWarp>
          </a:bodyPr>
          <a:lstStyle>
            <a:defPPr>
              <a:defRPr lang="pt-BR"/>
            </a:defPPr>
            <a:lvl1pPr marL="342900" indent="-342900" eaLnBrk="0" fontAlgn="base" hangingPunct="0">
              <a:spcBef>
                <a:spcPct val="20000"/>
              </a:spcBef>
              <a:spcAft>
                <a:spcPct val="0"/>
              </a:spcAft>
              <a:buChar char="•"/>
              <a:defRPr sz="3200">
                <a:ea typeface="ＭＳ Ｐゴシック" charset="0"/>
                <a:cs typeface="ＭＳ Ｐゴシック" charset="0"/>
              </a:defRPr>
            </a:lvl1pPr>
            <a:lvl2pPr marL="476578" lvl="1" indent="0" eaLnBrk="0" fontAlgn="base" hangingPunct="0">
              <a:spcBef>
                <a:spcPts val="0"/>
              </a:spcBef>
              <a:spcAft>
                <a:spcPts val="0"/>
              </a:spcAft>
              <a:buFont typeface="Wingdings" pitchFamily="2" charset="2"/>
              <a:buNone/>
              <a:defRPr sz="1800" b="1">
                <a:solidFill>
                  <a:schemeClr val="bg1"/>
                </a:solidFill>
                <a:latin typeface="Arial" panose="020B0604020202020204" pitchFamily="34" charset="0"/>
                <a:ea typeface="Times New Roman" panose="02020603050405020304" pitchFamily="18" charset="0"/>
                <a:cs typeface="Arial" panose="020B0604020202020204" pitchFamily="34" charset="0"/>
              </a:defRPr>
            </a:lvl2pPr>
            <a:lvl3pPr marL="1143000" indent="-228600" eaLnBrk="0" fontAlgn="base" hangingPunct="0">
              <a:spcBef>
                <a:spcPct val="20000"/>
              </a:spcBef>
              <a:spcAft>
                <a:spcPct val="0"/>
              </a:spcAft>
              <a:buFont typeface="Wingdings" pitchFamily="2" charset="2"/>
              <a:buChar char="ü"/>
              <a:defRPr sz="2400">
                <a:ea typeface="ＭＳ Ｐゴシック" charset="0"/>
              </a:defRPr>
            </a:lvl3pPr>
            <a:lvl4pPr marL="1600200" indent="-228600" eaLnBrk="0" fontAlgn="base" hangingPunct="0">
              <a:spcBef>
                <a:spcPct val="20000"/>
              </a:spcBef>
              <a:spcAft>
                <a:spcPct val="0"/>
              </a:spcAft>
              <a:buChar char="–"/>
              <a:defRPr>
                <a:ea typeface="ＭＳ Ｐゴシック" charset="0"/>
              </a:defRPr>
            </a:lvl4pPr>
            <a:lvl5pPr marL="2057400" indent="-228600" eaLnBrk="0" fontAlgn="base" hangingPunct="0">
              <a:spcBef>
                <a:spcPct val="20000"/>
              </a:spcBef>
              <a:spcAft>
                <a:spcPct val="0"/>
              </a:spcAft>
              <a:buChar char="»"/>
              <a:defRPr>
                <a:ea typeface="ＭＳ Ｐゴシック" charset="0"/>
              </a:defRPr>
            </a:lvl5pPr>
            <a:lvl6pPr marL="2514600" indent="-228600" fontAlgn="base">
              <a:spcBef>
                <a:spcPct val="20000"/>
              </a:spcBef>
              <a:spcAft>
                <a:spcPct val="0"/>
              </a:spcAft>
              <a:buChar char="»"/>
            </a:lvl6pPr>
            <a:lvl7pPr marL="2971800" indent="-228600" fontAlgn="base">
              <a:spcBef>
                <a:spcPct val="20000"/>
              </a:spcBef>
              <a:spcAft>
                <a:spcPct val="0"/>
              </a:spcAft>
              <a:buChar char="»"/>
            </a:lvl7pPr>
            <a:lvl8pPr marL="3429000" indent="-228600" fontAlgn="base">
              <a:spcBef>
                <a:spcPct val="20000"/>
              </a:spcBef>
              <a:spcAft>
                <a:spcPct val="0"/>
              </a:spcAft>
              <a:buChar char="»"/>
            </a:lvl8pPr>
            <a:lvl9pPr marL="3886200" indent="-228600" fontAlgn="base">
              <a:spcBef>
                <a:spcPct val="20000"/>
              </a:spcBef>
              <a:spcAft>
                <a:spcPct val="0"/>
              </a:spcAft>
              <a:buChar char="»"/>
            </a:lvl9pPr>
          </a:lstStyle>
          <a:p>
            <a:pPr marL="939800" lvl="1" indent="-463550"/>
            <a:r>
              <a:rPr lang="pt-PT" sz="1600" dirty="0" smtClean="0"/>
              <a:t>3.1. </a:t>
            </a:r>
            <a:r>
              <a:rPr lang="pt-PT" sz="1600" dirty="0"/>
              <a:t>Instrumentos Internacionais Adoptados e Ratificados</a:t>
            </a:r>
            <a:endParaRPr lang="x-none" sz="1600" dirty="0"/>
          </a:p>
        </p:txBody>
      </p:sp>
      <p:sp>
        <p:nvSpPr>
          <p:cNvPr id="9" name="Footer Placeholder 3">
            <a:extLst>
              <a:ext uri="{FF2B5EF4-FFF2-40B4-BE49-F238E27FC236}">
                <a16:creationId xmlns:a16="http://schemas.microsoft.com/office/drawing/2014/main" xmlns="" id="{AEACE65B-FF8F-D44B-9B78-B6F58808C340}"/>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1" name="Slide Number Placeholder 1">
            <a:extLst>
              <a:ext uri="{FF2B5EF4-FFF2-40B4-BE49-F238E27FC236}">
                <a16:creationId xmlns:a16="http://schemas.microsoft.com/office/drawing/2014/main" xmlns="" id="{BB3082B7-EAC1-7A48-BA07-AB36DDAB5D84}"/>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pPr/>
              <a:t>20</a:t>
            </a:fld>
            <a:endParaRPr lang="pt-BR" dirty="0"/>
          </a:p>
        </p:txBody>
      </p:sp>
      <p:pic>
        <p:nvPicPr>
          <p:cNvPr id="12" name="Picture 11">
            <a:extLst>
              <a:ext uri="{FF2B5EF4-FFF2-40B4-BE49-F238E27FC236}">
                <a16:creationId xmlns:a16="http://schemas.microsoft.com/office/drawing/2014/main" xmlns="" id="{CC31261A-CF82-904E-966A-16C57FC68B9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8" name="Title 1">
            <a:extLst>
              <a:ext uri="{FF2B5EF4-FFF2-40B4-BE49-F238E27FC236}">
                <a16:creationId xmlns:a16="http://schemas.microsoft.com/office/drawing/2014/main" xmlns="" id="{EEF53DA9-09FE-A748-92B8-E09AFACB7166}"/>
              </a:ext>
            </a:extLst>
          </p:cNvPr>
          <p:cNvSpPr txBox="1">
            <a:spLocks/>
          </p:cNvSpPr>
          <p:nvPr/>
        </p:nvSpPr>
        <p:spPr>
          <a:xfrm>
            <a:off x="908050" y="316706"/>
            <a:ext cx="8330308" cy="319394"/>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r>
              <a:rPr lang="pt-PT" dirty="0"/>
              <a:t>4</a:t>
            </a:r>
            <a:r>
              <a:rPr lang="pt-PT" dirty="0" smtClean="0"/>
              <a:t>. </a:t>
            </a:r>
            <a:r>
              <a:rPr lang="pt-BR" dirty="0"/>
              <a:t>Instrumentos Internacionais Adoptados e Ratificados</a:t>
            </a:r>
          </a:p>
          <a:p>
            <a:r>
              <a:rPr lang="pt-PT" dirty="0" smtClean="0"/>
              <a:t>  </a:t>
            </a:r>
            <a:endParaRPr lang="pt-PT" dirty="0"/>
          </a:p>
        </p:txBody>
      </p:sp>
    </p:spTree>
    <p:extLst>
      <p:ext uri="{BB962C8B-B14F-4D97-AF65-F5344CB8AC3E}">
        <p14:creationId xmlns:p14="http://schemas.microsoft.com/office/powerpoint/2010/main" val="26114562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
            <a:extLst>
              <a:ext uri="{FF2B5EF4-FFF2-40B4-BE49-F238E27FC236}">
                <a16:creationId xmlns:a16="http://schemas.microsoft.com/office/drawing/2014/main" xmlns="" id="{BB3082B7-EAC1-7A48-BA07-AB36DDAB5D84}"/>
              </a:ext>
            </a:extLst>
          </p:cNvPr>
          <p:cNvSpPr>
            <a:spLocks noGrp="1"/>
          </p:cNvSpPr>
          <p:nvPr>
            <p:ph type="sldNum" sz="quarter" idx="12"/>
          </p:nvPr>
        </p:nvSpPr>
        <p:spPr>
          <a:xfrm>
            <a:off x="7500626" y="5613261"/>
            <a:ext cx="1389592" cy="231639"/>
          </a:xfrm>
        </p:spPr>
        <p:txBody>
          <a:bodyPr/>
          <a:lstStyle/>
          <a:p>
            <a:fld id="{0BE1B51E-C877-4DF7-B2EF-3FEF641759EF}" type="slidenum">
              <a:rPr lang="pt-BR" smtClean="0"/>
              <a:pPr/>
              <a:t>21</a:t>
            </a:fld>
            <a:endParaRPr lang="pt-BR" dirty="0"/>
          </a:p>
        </p:txBody>
      </p:sp>
      <p:graphicFrame>
        <p:nvGraphicFramePr>
          <p:cNvPr id="10" name="Diagram 9">
            <a:extLst>
              <a:ext uri="{FF2B5EF4-FFF2-40B4-BE49-F238E27FC236}">
                <a16:creationId xmlns:a16="http://schemas.microsoft.com/office/drawing/2014/main" xmlns="" id="{CDC496BF-9542-7644-AADF-70CE0521D42E}"/>
              </a:ext>
            </a:extLst>
          </p:cNvPr>
          <p:cNvGraphicFramePr/>
          <p:nvPr>
            <p:extLst>
              <p:ext uri="{D42A27DB-BD31-4B8C-83A1-F6EECF244321}">
                <p14:modId xmlns:p14="http://schemas.microsoft.com/office/powerpoint/2010/main" val="1705017217"/>
              </p:ext>
            </p:extLst>
          </p:nvPr>
        </p:nvGraphicFramePr>
        <p:xfrm>
          <a:off x="218282" y="1383506"/>
          <a:ext cx="9681367" cy="3801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Marcador de Posição de Conteúdo 2">
            <a:extLst>
              <a:ext uri="{FF2B5EF4-FFF2-40B4-BE49-F238E27FC236}">
                <a16:creationId xmlns:a16="http://schemas.microsoft.com/office/drawing/2014/main" xmlns="" id="{F9BFBB7C-9ABF-0242-8821-D76316DFB0D7}"/>
              </a:ext>
            </a:extLst>
          </p:cNvPr>
          <p:cNvSpPr txBox="1">
            <a:spLocks/>
          </p:cNvSpPr>
          <p:nvPr/>
        </p:nvSpPr>
        <p:spPr bwMode="auto">
          <a:xfrm>
            <a:off x="183680" y="926306"/>
            <a:ext cx="9663807" cy="414822"/>
          </a:xfrm>
          <a:prstGeom prst="rect">
            <a:avLst/>
          </a:prstGeom>
          <a:solidFill>
            <a:schemeClr val="tx1">
              <a:lumMod val="95000"/>
              <a:lumOff val="5000"/>
            </a:schemeClr>
          </a:solidFill>
          <a:ln>
            <a:noFill/>
          </a:ln>
        </p:spPr>
        <p:txBody>
          <a:bodyPr vert="horz" wrap="square" lIns="95316" tIns="47658" rIns="95316" bIns="47658" numCol="1" anchor="t" anchorCtr="0" compatLnSpc="1">
            <a:prstTxWarp prst="textNoShape">
              <a:avLst/>
            </a:prstTxWarp>
          </a:bodyPr>
          <a:lstStyle>
            <a:defPPr>
              <a:defRPr lang="pt-BR"/>
            </a:defPPr>
            <a:lvl1pPr marL="342900" indent="-342900" eaLnBrk="0" fontAlgn="base" hangingPunct="0">
              <a:spcBef>
                <a:spcPct val="20000"/>
              </a:spcBef>
              <a:spcAft>
                <a:spcPct val="0"/>
              </a:spcAft>
              <a:buChar char="•"/>
              <a:defRPr sz="3200">
                <a:ea typeface="ＭＳ Ｐゴシック" charset="0"/>
                <a:cs typeface="ＭＳ Ｐゴシック" charset="0"/>
              </a:defRPr>
            </a:lvl1pPr>
            <a:lvl2pPr marL="476578" lvl="1" indent="0" eaLnBrk="0" fontAlgn="base" hangingPunct="0">
              <a:spcBef>
                <a:spcPts val="0"/>
              </a:spcBef>
              <a:spcAft>
                <a:spcPts val="0"/>
              </a:spcAft>
              <a:buFont typeface="Wingdings" pitchFamily="2" charset="2"/>
              <a:buNone/>
              <a:defRPr sz="1800" b="1">
                <a:solidFill>
                  <a:schemeClr val="bg1"/>
                </a:solidFill>
                <a:latin typeface="Arial" panose="020B0604020202020204" pitchFamily="34" charset="0"/>
                <a:ea typeface="Times New Roman" panose="02020603050405020304" pitchFamily="18" charset="0"/>
                <a:cs typeface="Arial" panose="020B0604020202020204" pitchFamily="34" charset="0"/>
              </a:defRPr>
            </a:lvl2pPr>
            <a:lvl3pPr marL="1143000" indent="-228600" eaLnBrk="0" fontAlgn="base" hangingPunct="0">
              <a:spcBef>
                <a:spcPct val="20000"/>
              </a:spcBef>
              <a:spcAft>
                <a:spcPct val="0"/>
              </a:spcAft>
              <a:buFont typeface="Wingdings" pitchFamily="2" charset="2"/>
              <a:buChar char="ü"/>
              <a:defRPr sz="2400">
                <a:ea typeface="ＭＳ Ｐゴシック" charset="0"/>
              </a:defRPr>
            </a:lvl3pPr>
            <a:lvl4pPr marL="1600200" indent="-228600" eaLnBrk="0" fontAlgn="base" hangingPunct="0">
              <a:spcBef>
                <a:spcPct val="20000"/>
              </a:spcBef>
              <a:spcAft>
                <a:spcPct val="0"/>
              </a:spcAft>
              <a:buChar char="–"/>
              <a:defRPr>
                <a:ea typeface="ＭＳ Ｐゴシック" charset="0"/>
              </a:defRPr>
            </a:lvl4pPr>
            <a:lvl5pPr marL="2057400" indent="-228600" eaLnBrk="0" fontAlgn="base" hangingPunct="0">
              <a:spcBef>
                <a:spcPct val="20000"/>
              </a:spcBef>
              <a:spcAft>
                <a:spcPct val="0"/>
              </a:spcAft>
              <a:buChar char="»"/>
              <a:defRPr>
                <a:ea typeface="ＭＳ Ｐゴシック" charset="0"/>
              </a:defRPr>
            </a:lvl5pPr>
            <a:lvl6pPr marL="2514600" indent="-228600" fontAlgn="base">
              <a:spcBef>
                <a:spcPct val="20000"/>
              </a:spcBef>
              <a:spcAft>
                <a:spcPct val="0"/>
              </a:spcAft>
              <a:buChar char="»"/>
            </a:lvl6pPr>
            <a:lvl7pPr marL="2971800" indent="-228600" fontAlgn="base">
              <a:spcBef>
                <a:spcPct val="20000"/>
              </a:spcBef>
              <a:spcAft>
                <a:spcPct val="0"/>
              </a:spcAft>
              <a:buChar char="»"/>
            </a:lvl7pPr>
            <a:lvl8pPr marL="3429000" indent="-228600" fontAlgn="base">
              <a:spcBef>
                <a:spcPct val="20000"/>
              </a:spcBef>
              <a:spcAft>
                <a:spcPct val="0"/>
              </a:spcAft>
              <a:buChar char="»"/>
            </a:lvl8pPr>
            <a:lvl9pPr marL="3886200" indent="-228600" fontAlgn="base">
              <a:spcBef>
                <a:spcPct val="20000"/>
              </a:spcBef>
              <a:spcAft>
                <a:spcPct val="0"/>
              </a:spcAft>
              <a:buChar char="»"/>
            </a:lvl9pPr>
          </a:lstStyle>
          <a:p>
            <a:pPr marL="939800" lvl="1" indent="-463550"/>
            <a:r>
              <a:rPr lang="pt-PT" sz="1600" dirty="0"/>
              <a:t>3</a:t>
            </a:r>
            <a:r>
              <a:rPr lang="pt-PT" sz="1600" dirty="0" smtClean="0"/>
              <a:t>.2. </a:t>
            </a:r>
            <a:r>
              <a:rPr lang="pt-PT" sz="1600" dirty="0"/>
              <a:t>Instrumentos Internacionais em Processo de Adesão</a:t>
            </a:r>
            <a:endParaRPr lang="x-none" sz="1600" dirty="0"/>
          </a:p>
        </p:txBody>
      </p:sp>
      <p:sp>
        <p:nvSpPr>
          <p:cNvPr id="15" name="Title 1">
            <a:extLst>
              <a:ext uri="{FF2B5EF4-FFF2-40B4-BE49-F238E27FC236}">
                <a16:creationId xmlns:a16="http://schemas.microsoft.com/office/drawing/2014/main" xmlns="" id="{192F0AAC-D7A7-FC47-A3CF-C94EF7FF17FA}"/>
              </a:ext>
            </a:extLst>
          </p:cNvPr>
          <p:cNvSpPr txBox="1">
            <a:spLocks/>
          </p:cNvSpPr>
          <p:nvPr/>
        </p:nvSpPr>
        <p:spPr>
          <a:xfrm>
            <a:off x="908050" y="316706"/>
            <a:ext cx="8330308" cy="319394"/>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r>
              <a:rPr lang="pt-PT" dirty="0"/>
              <a:t>4</a:t>
            </a:r>
            <a:r>
              <a:rPr lang="pt-PT" dirty="0" smtClean="0"/>
              <a:t>. </a:t>
            </a:r>
            <a:r>
              <a:rPr lang="pt-BR" dirty="0"/>
              <a:t>Instrumentos Internacionais Adoptados e Ratificados</a:t>
            </a:r>
          </a:p>
          <a:p>
            <a:endParaRPr lang="pt-PT" dirty="0"/>
          </a:p>
        </p:txBody>
      </p:sp>
      <p:sp>
        <p:nvSpPr>
          <p:cNvPr id="2" name="TextBox 1">
            <a:extLst>
              <a:ext uri="{FF2B5EF4-FFF2-40B4-BE49-F238E27FC236}">
                <a16:creationId xmlns:a16="http://schemas.microsoft.com/office/drawing/2014/main" xmlns="" id="{32DD1E9F-72E3-E54C-8FD8-6C5F9D17C0D5}"/>
              </a:ext>
            </a:extLst>
          </p:cNvPr>
          <p:cNvSpPr txBox="1"/>
          <p:nvPr/>
        </p:nvSpPr>
        <p:spPr>
          <a:xfrm>
            <a:off x="374650" y="5041106"/>
            <a:ext cx="9222185" cy="1785104"/>
          </a:xfrm>
          <a:prstGeom prst="rect">
            <a:avLst/>
          </a:prstGeom>
          <a:noFill/>
          <a:ln>
            <a:solidFill>
              <a:srgbClr val="92D050"/>
            </a:solidFill>
          </a:ln>
        </p:spPr>
        <p:txBody>
          <a:bodyPr wrap="square" rtlCol="0">
            <a:spAutoFit/>
          </a:bodyPr>
          <a:lstStyle/>
          <a:p>
            <a:pPr lvl="0" algn="just"/>
            <a:r>
              <a:rPr lang="en-GB" b="1" dirty="0">
                <a:solidFill>
                  <a:srgbClr val="C00000"/>
                </a:solidFill>
              </a:rPr>
              <a:t>Ponto de </a:t>
            </a:r>
            <a:r>
              <a:rPr lang="en-GB" b="1" dirty="0" err="1">
                <a:solidFill>
                  <a:srgbClr val="C00000"/>
                </a:solidFill>
              </a:rPr>
              <a:t>Contacto</a:t>
            </a:r>
            <a:r>
              <a:rPr lang="en-GB" b="1" dirty="0">
                <a:solidFill>
                  <a:srgbClr val="C00000"/>
                </a:solidFill>
              </a:rPr>
              <a:t> 24/7</a:t>
            </a:r>
            <a:r>
              <a:rPr lang="en-GB" sz="1800" dirty="0"/>
              <a:t>:  </a:t>
            </a:r>
            <a:r>
              <a:rPr lang="en-GB" sz="1800" b="1" dirty="0" err="1"/>
              <a:t>Unidade</a:t>
            </a:r>
            <a:r>
              <a:rPr lang="en-GB" sz="1800" b="1" dirty="0"/>
              <a:t> </a:t>
            </a:r>
            <a:r>
              <a:rPr lang="en-GB" sz="1800" b="1" dirty="0" err="1"/>
              <a:t>nacional</a:t>
            </a:r>
            <a:r>
              <a:rPr lang="en-GB" sz="1800" dirty="0"/>
              <a:t> </a:t>
            </a:r>
            <a:r>
              <a:rPr lang="en-GB" sz="1800" dirty="0" err="1"/>
              <a:t>disponível</a:t>
            </a:r>
            <a:r>
              <a:rPr lang="en-GB" sz="1800" dirty="0"/>
              <a:t> 24 horas </a:t>
            </a:r>
            <a:r>
              <a:rPr lang="en-GB" sz="1800" dirty="0" err="1"/>
              <a:t>por</a:t>
            </a:r>
            <a:r>
              <a:rPr lang="en-GB" sz="1800" dirty="0"/>
              <a:t> </a:t>
            </a:r>
            <a:r>
              <a:rPr lang="en-GB" sz="1800" dirty="0" err="1"/>
              <a:t>dia</a:t>
            </a:r>
            <a:r>
              <a:rPr lang="en-GB" sz="1800" dirty="0"/>
              <a:t>, 7 </a:t>
            </a:r>
            <a:r>
              <a:rPr lang="en-GB" sz="1800" dirty="0" err="1"/>
              <a:t>dias</a:t>
            </a:r>
            <a:r>
              <a:rPr lang="en-GB" sz="1800" dirty="0"/>
              <a:t> </a:t>
            </a:r>
            <a:r>
              <a:rPr lang="en-GB" sz="1800" dirty="0" err="1"/>
              <a:t>por</a:t>
            </a:r>
            <a:r>
              <a:rPr lang="en-GB" sz="1800" dirty="0"/>
              <a:t> </a:t>
            </a:r>
            <a:r>
              <a:rPr lang="en-GB" sz="1800" dirty="0" err="1"/>
              <a:t>semana</a:t>
            </a:r>
            <a:r>
              <a:rPr lang="en-GB" sz="1800" dirty="0"/>
              <a:t>, que serve </a:t>
            </a:r>
            <a:r>
              <a:rPr lang="en-GB" sz="1800" dirty="0" err="1"/>
              <a:t>como</a:t>
            </a:r>
            <a:r>
              <a:rPr lang="en-GB" sz="1800" dirty="0"/>
              <a:t> </a:t>
            </a:r>
            <a:r>
              <a:rPr lang="en-GB" sz="1800" b="1" dirty="0"/>
              <a:t>canal </a:t>
            </a:r>
            <a:r>
              <a:rPr lang="en-GB" sz="1800" b="1" dirty="0" err="1"/>
              <a:t>rápido</a:t>
            </a:r>
            <a:r>
              <a:rPr lang="en-GB" sz="1800" b="1" dirty="0"/>
              <a:t> e </a:t>
            </a:r>
            <a:r>
              <a:rPr lang="en-GB" sz="1800" b="1" dirty="0" err="1"/>
              <a:t>oficial</a:t>
            </a:r>
            <a:r>
              <a:rPr lang="en-GB" sz="1800" b="1" dirty="0"/>
              <a:t> de </a:t>
            </a:r>
            <a:r>
              <a:rPr lang="en-GB" sz="1800" b="1" dirty="0" err="1"/>
              <a:t>comunicação</a:t>
            </a:r>
            <a:r>
              <a:rPr lang="en-GB" sz="1800" b="1" dirty="0"/>
              <a:t> entre </a:t>
            </a:r>
            <a:r>
              <a:rPr lang="en-GB" sz="1800" b="1" dirty="0" err="1"/>
              <a:t>os</a:t>
            </a:r>
            <a:r>
              <a:rPr lang="en-GB" sz="1800" b="1" dirty="0"/>
              <a:t> </a:t>
            </a:r>
            <a:r>
              <a:rPr lang="en-GB" sz="1800" b="1" dirty="0" err="1"/>
              <a:t>Estados</a:t>
            </a:r>
            <a:r>
              <a:rPr lang="en-GB" sz="1800" dirty="0"/>
              <a:t> para:</a:t>
            </a:r>
          </a:p>
          <a:p>
            <a:pPr marL="403225" lvl="1" indent="-215900">
              <a:buFont typeface="Courier New" panose="02070309020205020404" pitchFamily="49" charset="0"/>
              <a:buChar char="o"/>
            </a:pPr>
            <a:r>
              <a:rPr lang="en-GB" sz="1800" dirty="0" err="1"/>
              <a:t>Solicitação</a:t>
            </a:r>
            <a:r>
              <a:rPr lang="en-GB" sz="1800" dirty="0"/>
              <a:t> </a:t>
            </a:r>
            <a:r>
              <a:rPr lang="en-GB" sz="1800" dirty="0" err="1"/>
              <a:t>urgente</a:t>
            </a:r>
            <a:r>
              <a:rPr lang="en-GB" sz="1800" dirty="0"/>
              <a:t> de </a:t>
            </a:r>
            <a:r>
              <a:rPr lang="en-GB" sz="1800" b="1" dirty="0" err="1"/>
              <a:t>preservação</a:t>
            </a:r>
            <a:r>
              <a:rPr lang="en-GB" sz="1800" b="1" dirty="0"/>
              <a:t> de dados </a:t>
            </a:r>
            <a:r>
              <a:rPr lang="en-GB" sz="1800" b="1" dirty="0" err="1"/>
              <a:t>electrónicos</a:t>
            </a:r>
            <a:r>
              <a:rPr lang="en-GB" sz="1800" dirty="0"/>
              <a:t>;</a:t>
            </a:r>
          </a:p>
          <a:p>
            <a:pPr marL="403225" lvl="1" indent="-215900">
              <a:buFont typeface="Courier New" panose="02070309020205020404" pitchFamily="49" charset="0"/>
              <a:buChar char="o"/>
            </a:pPr>
            <a:r>
              <a:rPr lang="en-GB" sz="1800" dirty="0" err="1"/>
              <a:t>Troca</a:t>
            </a:r>
            <a:r>
              <a:rPr lang="en-GB" sz="1800" dirty="0"/>
              <a:t> de </a:t>
            </a:r>
            <a:r>
              <a:rPr lang="en-GB" sz="1800" dirty="0" err="1"/>
              <a:t>informações</a:t>
            </a:r>
            <a:r>
              <a:rPr lang="en-GB" sz="1800" dirty="0"/>
              <a:t> </a:t>
            </a:r>
            <a:r>
              <a:rPr lang="en-GB" sz="1800" dirty="0" err="1"/>
              <a:t>técnicas</a:t>
            </a:r>
            <a:r>
              <a:rPr lang="en-GB" sz="1800" dirty="0"/>
              <a:t> </a:t>
            </a:r>
            <a:r>
              <a:rPr lang="en-GB" sz="1800" dirty="0" err="1"/>
              <a:t>sobre</a:t>
            </a:r>
            <a:r>
              <a:rPr lang="en-GB" sz="1800" dirty="0"/>
              <a:t> </a:t>
            </a:r>
            <a:r>
              <a:rPr lang="en-GB" sz="1800" dirty="0" err="1"/>
              <a:t>ataques</a:t>
            </a:r>
            <a:r>
              <a:rPr lang="en-GB" sz="1800" dirty="0"/>
              <a:t> </a:t>
            </a:r>
            <a:r>
              <a:rPr lang="en-GB" sz="1800" dirty="0" err="1"/>
              <a:t>cibernéticos</a:t>
            </a:r>
            <a:r>
              <a:rPr lang="en-GB" sz="1800" dirty="0"/>
              <a:t>;</a:t>
            </a:r>
          </a:p>
          <a:p>
            <a:pPr marL="403225" lvl="1" indent="-215900">
              <a:buFont typeface="Courier New" panose="02070309020205020404" pitchFamily="49" charset="0"/>
              <a:buChar char="o"/>
            </a:pPr>
            <a:r>
              <a:rPr lang="en-GB" sz="1800" dirty="0" err="1"/>
              <a:t>Coordenação</a:t>
            </a:r>
            <a:r>
              <a:rPr lang="en-GB" sz="1800" dirty="0"/>
              <a:t> de </a:t>
            </a:r>
            <a:r>
              <a:rPr lang="en-GB" sz="1800" b="1" dirty="0" err="1"/>
              <a:t>investigações</a:t>
            </a:r>
            <a:r>
              <a:rPr lang="en-GB" sz="1800" b="1" dirty="0"/>
              <a:t> </a:t>
            </a:r>
            <a:r>
              <a:rPr lang="en-GB" sz="1800" b="1" dirty="0" err="1"/>
              <a:t>transfronteiriças</a:t>
            </a:r>
            <a:r>
              <a:rPr lang="en-GB" sz="1800" dirty="0"/>
              <a:t>;</a:t>
            </a:r>
          </a:p>
          <a:p>
            <a:pPr marL="403225" lvl="1" indent="-215900">
              <a:buFont typeface="Courier New" panose="02070309020205020404" pitchFamily="49" charset="0"/>
              <a:buChar char="o"/>
            </a:pPr>
            <a:r>
              <a:rPr lang="en-GB" sz="1800" dirty="0" err="1"/>
              <a:t>Apoio</a:t>
            </a:r>
            <a:r>
              <a:rPr lang="en-GB" sz="1800" dirty="0"/>
              <a:t> a </a:t>
            </a:r>
            <a:r>
              <a:rPr lang="en-GB" sz="1800" dirty="0" err="1"/>
              <a:t>autoridades</a:t>
            </a:r>
            <a:r>
              <a:rPr lang="en-GB" sz="1800" dirty="0"/>
              <a:t> </a:t>
            </a:r>
            <a:r>
              <a:rPr lang="en-GB" sz="1800" dirty="0" err="1"/>
              <a:t>policiais</a:t>
            </a:r>
            <a:r>
              <a:rPr lang="en-GB" sz="1800" dirty="0"/>
              <a:t>, </a:t>
            </a:r>
            <a:r>
              <a:rPr lang="en-GB" sz="1800" dirty="0" err="1"/>
              <a:t>judiciais</a:t>
            </a:r>
            <a:r>
              <a:rPr lang="en-GB" sz="1800" dirty="0"/>
              <a:t> e CSIRTs.</a:t>
            </a:r>
            <a:endParaRPr lang="x-none" sz="1700"/>
          </a:p>
        </p:txBody>
      </p:sp>
      <p:sp>
        <p:nvSpPr>
          <p:cNvPr id="16" name="Footer Placeholder 3">
            <a:extLst>
              <a:ext uri="{FF2B5EF4-FFF2-40B4-BE49-F238E27FC236}">
                <a16:creationId xmlns:a16="http://schemas.microsoft.com/office/drawing/2014/main" xmlns="" id="{7FD150D6-4113-4F4B-B6BC-AABE3C0413BA}"/>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7" name="Slide Number Placeholder 1">
            <a:extLst>
              <a:ext uri="{FF2B5EF4-FFF2-40B4-BE49-F238E27FC236}">
                <a16:creationId xmlns:a16="http://schemas.microsoft.com/office/drawing/2014/main" xmlns="" id="{FC088F79-C217-6746-AC61-C8FA7ED452E6}"/>
              </a:ext>
            </a:extLst>
          </p:cNvPr>
          <p:cNvSpPr txBox="1">
            <a:spLocks/>
          </p:cNvSpPr>
          <p:nvPr/>
        </p:nvSpPr>
        <p:spPr>
          <a:xfrm>
            <a:off x="7199418" y="6802179"/>
            <a:ext cx="2343997" cy="390734"/>
          </a:xfrm>
          <a:prstGeom prst="rect">
            <a:avLst/>
          </a:prstGeom>
        </p:spPr>
        <p:txBody>
          <a:bodyPr vert="horz" lIns="99340" tIns="49670" rIns="99340" bIns="49670" rtlCol="0" anchor="ctr"/>
          <a:lstStyle>
            <a:defPPr>
              <a:defRPr lang="pt-BR"/>
            </a:defPPr>
            <a:lvl1pPr marL="0" algn="r" defTabSz="993404" rtl="0" eaLnBrk="1" latinLnBrk="0" hangingPunct="1">
              <a:defRPr sz="1300" kern="1200">
                <a:solidFill>
                  <a:schemeClr val="bg1"/>
                </a:solidFill>
                <a:latin typeface="+mn-lt"/>
                <a:ea typeface="+mn-ea"/>
                <a:cs typeface="+mn-cs"/>
              </a:defRPr>
            </a:lvl1pPr>
            <a:lvl2pPr marL="496702" algn="l" defTabSz="993404" rtl="0" eaLnBrk="1" latinLnBrk="0" hangingPunct="1">
              <a:defRPr sz="2000" kern="1200">
                <a:solidFill>
                  <a:schemeClr val="tx1"/>
                </a:solidFill>
                <a:latin typeface="+mn-lt"/>
                <a:ea typeface="+mn-ea"/>
                <a:cs typeface="+mn-cs"/>
              </a:defRPr>
            </a:lvl2pPr>
            <a:lvl3pPr marL="993404" algn="l" defTabSz="993404" rtl="0" eaLnBrk="1" latinLnBrk="0" hangingPunct="1">
              <a:defRPr sz="2000" kern="1200">
                <a:solidFill>
                  <a:schemeClr val="tx1"/>
                </a:solidFill>
                <a:latin typeface="+mn-lt"/>
                <a:ea typeface="+mn-ea"/>
                <a:cs typeface="+mn-cs"/>
              </a:defRPr>
            </a:lvl3pPr>
            <a:lvl4pPr marL="1490106" algn="l" defTabSz="993404" rtl="0" eaLnBrk="1" latinLnBrk="0" hangingPunct="1">
              <a:defRPr sz="2000" kern="1200">
                <a:solidFill>
                  <a:schemeClr val="tx1"/>
                </a:solidFill>
                <a:latin typeface="+mn-lt"/>
                <a:ea typeface="+mn-ea"/>
                <a:cs typeface="+mn-cs"/>
              </a:defRPr>
            </a:lvl4pPr>
            <a:lvl5pPr marL="1986808" algn="l" defTabSz="993404" rtl="0" eaLnBrk="1" latinLnBrk="0" hangingPunct="1">
              <a:defRPr sz="2000" kern="1200">
                <a:solidFill>
                  <a:schemeClr val="tx1"/>
                </a:solidFill>
                <a:latin typeface="+mn-lt"/>
                <a:ea typeface="+mn-ea"/>
                <a:cs typeface="+mn-cs"/>
              </a:defRPr>
            </a:lvl5pPr>
            <a:lvl6pPr marL="2483510" algn="l" defTabSz="993404" rtl="0" eaLnBrk="1" latinLnBrk="0" hangingPunct="1">
              <a:defRPr sz="2000" kern="1200">
                <a:solidFill>
                  <a:schemeClr val="tx1"/>
                </a:solidFill>
                <a:latin typeface="+mn-lt"/>
                <a:ea typeface="+mn-ea"/>
                <a:cs typeface="+mn-cs"/>
              </a:defRPr>
            </a:lvl6pPr>
            <a:lvl7pPr marL="2980212" algn="l" defTabSz="993404" rtl="0" eaLnBrk="1" latinLnBrk="0" hangingPunct="1">
              <a:defRPr sz="2000" kern="1200">
                <a:solidFill>
                  <a:schemeClr val="tx1"/>
                </a:solidFill>
                <a:latin typeface="+mn-lt"/>
                <a:ea typeface="+mn-ea"/>
                <a:cs typeface="+mn-cs"/>
              </a:defRPr>
            </a:lvl7pPr>
            <a:lvl8pPr marL="3476915" algn="l" defTabSz="993404" rtl="0" eaLnBrk="1" latinLnBrk="0" hangingPunct="1">
              <a:defRPr sz="2000" kern="1200">
                <a:solidFill>
                  <a:schemeClr val="tx1"/>
                </a:solidFill>
                <a:latin typeface="+mn-lt"/>
                <a:ea typeface="+mn-ea"/>
                <a:cs typeface="+mn-cs"/>
              </a:defRPr>
            </a:lvl8pPr>
            <a:lvl9pPr marL="3973617" algn="l" defTabSz="993404" rtl="0" eaLnBrk="1" latinLnBrk="0" hangingPunct="1">
              <a:defRPr sz="2000" kern="1200">
                <a:solidFill>
                  <a:schemeClr val="tx1"/>
                </a:solidFill>
                <a:latin typeface="+mn-lt"/>
                <a:ea typeface="+mn-ea"/>
                <a:cs typeface="+mn-cs"/>
              </a:defRPr>
            </a:lvl9pPr>
          </a:lstStyle>
          <a:p>
            <a:fld id="{0BE1B51E-C877-4DF7-B2EF-3FEF641759EF}" type="slidenum">
              <a:rPr lang="pt-BR" smtClean="0"/>
              <a:pPr/>
              <a:t>21</a:t>
            </a:fld>
            <a:endParaRPr lang="pt-BR" dirty="0"/>
          </a:p>
        </p:txBody>
      </p:sp>
      <p:pic>
        <p:nvPicPr>
          <p:cNvPr id="21" name="Picture 20">
            <a:extLst>
              <a:ext uri="{FF2B5EF4-FFF2-40B4-BE49-F238E27FC236}">
                <a16:creationId xmlns:a16="http://schemas.microsoft.com/office/drawing/2014/main" xmlns="" id="{8D83E932-F4F5-3346-96F5-8154720293A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Tree>
    <p:extLst>
      <p:ext uri="{BB962C8B-B14F-4D97-AF65-F5344CB8AC3E}">
        <p14:creationId xmlns:p14="http://schemas.microsoft.com/office/powerpoint/2010/main" val="30965595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
            <a:extLst>
              <a:ext uri="{FF2B5EF4-FFF2-40B4-BE49-F238E27FC236}">
                <a16:creationId xmlns:a16="http://schemas.microsoft.com/office/drawing/2014/main" xmlns="" id="{BB3082B7-EAC1-7A48-BA07-AB36DDAB5D84}"/>
              </a:ext>
            </a:extLst>
          </p:cNvPr>
          <p:cNvSpPr>
            <a:spLocks noGrp="1"/>
          </p:cNvSpPr>
          <p:nvPr>
            <p:ph type="sldNum" sz="quarter" idx="12"/>
          </p:nvPr>
        </p:nvSpPr>
        <p:spPr>
          <a:xfrm>
            <a:off x="7500626" y="5613261"/>
            <a:ext cx="1389592" cy="231639"/>
          </a:xfrm>
        </p:spPr>
        <p:txBody>
          <a:bodyPr/>
          <a:lstStyle/>
          <a:p>
            <a:fld id="{0BE1B51E-C877-4DF7-B2EF-3FEF641759EF}" type="slidenum">
              <a:rPr lang="pt-BR" smtClean="0"/>
              <a:pPr/>
              <a:t>22</a:t>
            </a:fld>
            <a:endParaRPr lang="pt-BR" dirty="0"/>
          </a:p>
        </p:txBody>
      </p:sp>
      <p:graphicFrame>
        <p:nvGraphicFramePr>
          <p:cNvPr id="10" name="Diagram 9">
            <a:extLst>
              <a:ext uri="{FF2B5EF4-FFF2-40B4-BE49-F238E27FC236}">
                <a16:creationId xmlns:a16="http://schemas.microsoft.com/office/drawing/2014/main" xmlns="" id="{CDC496BF-9542-7644-AADF-70CE0521D42E}"/>
              </a:ext>
            </a:extLst>
          </p:cNvPr>
          <p:cNvGraphicFramePr/>
          <p:nvPr>
            <p:extLst>
              <p:ext uri="{D42A27DB-BD31-4B8C-83A1-F6EECF244321}">
                <p14:modId xmlns:p14="http://schemas.microsoft.com/office/powerpoint/2010/main" val="884414034"/>
              </p:ext>
            </p:extLst>
          </p:nvPr>
        </p:nvGraphicFramePr>
        <p:xfrm>
          <a:off x="218282" y="1612107"/>
          <a:ext cx="9681367"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Marcador de Posição de Conteúdo 2">
            <a:extLst>
              <a:ext uri="{FF2B5EF4-FFF2-40B4-BE49-F238E27FC236}">
                <a16:creationId xmlns:a16="http://schemas.microsoft.com/office/drawing/2014/main" xmlns="" id="{F9BFBB7C-9ABF-0242-8821-D76316DFB0D7}"/>
              </a:ext>
            </a:extLst>
          </p:cNvPr>
          <p:cNvSpPr txBox="1">
            <a:spLocks/>
          </p:cNvSpPr>
          <p:nvPr/>
        </p:nvSpPr>
        <p:spPr bwMode="auto">
          <a:xfrm>
            <a:off x="183680" y="926306"/>
            <a:ext cx="9663807" cy="414822"/>
          </a:xfrm>
          <a:prstGeom prst="rect">
            <a:avLst/>
          </a:prstGeom>
          <a:solidFill>
            <a:schemeClr val="tx1">
              <a:lumMod val="95000"/>
              <a:lumOff val="5000"/>
            </a:schemeClr>
          </a:solidFill>
          <a:ln>
            <a:noFill/>
          </a:ln>
        </p:spPr>
        <p:txBody>
          <a:bodyPr vert="horz" wrap="square" lIns="95316" tIns="47658" rIns="95316" bIns="47658" numCol="1" anchor="t" anchorCtr="0" compatLnSpc="1">
            <a:prstTxWarp prst="textNoShape">
              <a:avLst/>
            </a:prstTxWarp>
          </a:bodyPr>
          <a:lstStyle>
            <a:defPPr>
              <a:defRPr lang="pt-BR"/>
            </a:defPPr>
            <a:lvl1pPr marL="342900" indent="-342900" eaLnBrk="0" fontAlgn="base" hangingPunct="0">
              <a:spcBef>
                <a:spcPct val="20000"/>
              </a:spcBef>
              <a:spcAft>
                <a:spcPct val="0"/>
              </a:spcAft>
              <a:buChar char="•"/>
              <a:defRPr sz="3200">
                <a:ea typeface="ＭＳ Ｐゴシック" charset="0"/>
                <a:cs typeface="ＭＳ Ｐゴシック" charset="0"/>
              </a:defRPr>
            </a:lvl1pPr>
            <a:lvl2pPr marL="476578" lvl="1" indent="0" eaLnBrk="0" fontAlgn="base" hangingPunct="0">
              <a:spcBef>
                <a:spcPts val="0"/>
              </a:spcBef>
              <a:spcAft>
                <a:spcPts val="0"/>
              </a:spcAft>
              <a:buFont typeface="Wingdings" pitchFamily="2" charset="2"/>
              <a:buNone/>
              <a:defRPr sz="1800" b="1">
                <a:solidFill>
                  <a:schemeClr val="bg1"/>
                </a:solidFill>
                <a:latin typeface="Arial" panose="020B0604020202020204" pitchFamily="34" charset="0"/>
                <a:ea typeface="Times New Roman" panose="02020603050405020304" pitchFamily="18" charset="0"/>
                <a:cs typeface="Arial" panose="020B0604020202020204" pitchFamily="34" charset="0"/>
              </a:defRPr>
            </a:lvl2pPr>
            <a:lvl3pPr marL="1143000" indent="-228600" eaLnBrk="0" fontAlgn="base" hangingPunct="0">
              <a:spcBef>
                <a:spcPct val="20000"/>
              </a:spcBef>
              <a:spcAft>
                <a:spcPct val="0"/>
              </a:spcAft>
              <a:buFont typeface="Wingdings" pitchFamily="2" charset="2"/>
              <a:buChar char="ü"/>
              <a:defRPr sz="2400">
                <a:ea typeface="ＭＳ Ｐゴシック" charset="0"/>
              </a:defRPr>
            </a:lvl3pPr>
            <a:lvl4pPr marL="1600200" indent="-228600" eaLnBrk="0" fontAlgn="base" hangingPunct="0">
              <a:spcBef>
                <a:spcPct val="20000"/>
              </a:spcBef>
              <a:spcAft>
                <a:spcPct val="0"/>
              </a:spcAft>
              <a:buChar char="–"/>
              <a:defRPr>
                <a:ea typeface="ＭＳ Ｐゴシック" charset="0"/>
              </a:defRPr>
            </a:lvl4pPr>
            <a:lvl5pPr marL="2057400" indent="-228600" eaLnBrk="0" fontAlgn="base" hangingPunct="0">
              <a:spcBef>
                <a:spcPct val="20000"/>
              </a:spcBef>
              <a:spcAft>
                <a:spcPct val="0"/>
              </a:spcAft>
              <a:buChar char="»"/>
              <a:defRPr>
                <a:ea typeface="ＭＳ Ｐゴシック" charset="0"/>
              </a:defRPr>
            </a:lvl5pPr>
            <a:lvl6pPr marL="2514600" indent="-228600" fontAlgn="base">
              <a:spcBef>
                <a:spcPct val="20000"/>
              </a:spcBef>
              <a:spcAft>
                <a:spcPct val="0"/>
              </a:spcAft>
              <a:buChar char="»"/>
            </a:lvl6pPr>
            <a:lvl7pPr marL="2971800" indent="-228600" fontAlgn="base">
              <a:spcBef>
                <a:spcPct val="20000"/>
              </a:spcBef>
              <a:spcAft>
                <a:spcPct val="0"/>
              </a:spcAft>
              <a:buChar char="»"/>
            </a:lvl7pPr>
            <a:lvl8pPr marL="3429000" indent="-228600" fontAlgn="base">
              <a:spcBef>
                <a:spcPct val="20000"/>
              </a:spcBef>
              <a:spcAft>
                <a:spcPct val="0"/>
              </a:spcAft>
              <a:buChar char="»"/>
            </a:lvl8pPr>
            <a:lvl9pPr marL="3886200" indent="-228600" fontAlgn="base">
              <a:spcBef>
                <a:spcPct val="20000"/>
              </a:spcBef>
              <a:spcAft>
                <a:spcPct val="0"/>
              </a:spcAft>
              <a:buChar char="»"/>
            </a:lvl9pPr>
          </a:lstStyle>
          <a:p>
            <a:pPr marL="939800" lvl="1" indent="-463550"/>
            <a:r>
              <a:rPr lang="pt-PT" sz="1600" dirty="0"/>
              <a:t>3</a:t>
            </a:r>
            <a:r>
              <a:rPr lang="pt-PT" sz="1600" dirty="0" smtClean="0"/>
              <a:t>.3</a:t>
            </a:r>
            <a:r>
              <a:rPr lang="pt-PT" sz="1600" dirty="0"/>
              <a:t>. Instrumentos Internacionais em Processo de Adesão</a:t>
            </a:r>
            <a:endParaRPr lang="x-none" sz="1600" dirty="0"/>
          </a:p>
        </p:txBody>
      </p:sp>
      <p:sp>
        <p:nvSpPr>
          <p:cNvPr id="15" name="Title 1">
            <a:extLst>
              <a:ext uri="{FF2B5EF4-FFF2-40B4-BE49-F238E27FC236}">
                <a16:creationId xmlns:a16="http://schemas.microsoft.com/office/drawing/2014/main" xmlns="" id="{192F0AAC-D7A7-FC47-A3CF-C94EF7FF17FA}"/>
              </a:ext>
            </a:extLst>
          </p:cNvPr>
          <p:cNvSpPr txBox="1">
            <a:spLocks/>
          </p:cNvSpPr>
          <p:nvPr/>
        </p:nvSpPr>
        <p:spPr>
          <a:xfrm>
            <a:off x="908050" y="316706"/>
            <a:ext cx="8330308" cy="319394"/>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r>
              <a:rPr lang="pt-PT" dirty="0"/>
              <a:t>4</a:t>
            </a:r>
            <a:r>
              <a:rPr lang="pt-PT" dirty="0" smtClean="0"/>
              <a:t>. </a:t>
            </a:r>
            <a:r>
              <a:rPr lang="pt-BR" dirty="0"/>
              <a:t>Instrumentos Internacionais Adoptados e Ratificados</a:t>
            </a:r>
          </a:p>
          <a:p>
            <a:r>
              <a:rPr lang="pt-PT" dirty="0" smtClean="0"/>
              <a:t>  </a:t>
            </a:r>
            <a:endParaRPr lang="pt-PT" dirty="0"/>
          </a:p>
        </p:txBody>
      </p:sp>
      <p:sp>
        <p:nvSpPr>
          <p:cNvPr id="16" name="Footer Placeholder 3">
            <a:extLst>
              <a:ext uri="{FF2B5EF4-FFF2-40B4-BE49-F238E27FC236}">
                <a16:creationId xmlns:a16="http://schemas.microsoft.com/office/drawing/2014/main" xmlns="" id="{7FD150D6-4113-4F4B-B6BC-AABE3C0413BA}"/>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7" name="Slide Number Placeholder 1">
            <a:extLst>
              <a:ext uri="{FF2B5EF4-FFF2-40B4-BE49-F238E27FC236}">
                <a16:creationId xmlns:a16="http://schemas.microsoft.com/office/drawing/2014/main" xmlns="" id="{FC088F79-C217-6746-AC61-C8FA7ED452E6}"/>
              </a:ext>
            </a:extLst>
          </p:cNvPr>
          <p:cNvSpPr txBox="1">
            <a:spLocks/>
          </p:cNvSpPr>
          <p:nvPr/>
        </p:nvSpPr>
        <p:spPr>
          <a:xfrm>
            <a:off x="7199418" y="6802179"/>
            <a:ext cx="2343997" cy="390734"/>
          </a:xfrm>
          <a:prstGeom prst="rect">
            <a:avLst/>
          </a:prstGeom>
        </p:spPr>
        <p:txBody>
          <a:bodyPr vert="horz" lIns="99340" tIns="49670" rIns="99340" bIns="49670" rtlCol="0" anchor="ctr"/>
          <a:lstStyle>
            <a:defPPr>
              <a:defRPr lang="pt-BR"/>
            </a:defPPr>
            <a:lvl1pPr marL="0" algn="r" defTabSz="993404" rtl="0" eaLnBrk="1" latinLnBrk="0" hangingPunct="1">
              <a:defRPr sz="1300" kern="1200">
                <a:solidFill>
                  <a:schemeClr val="bg1"/>
                </a:solidFill>
                <a:latin typeface="+mn-lt"/>
                <a:ea typeface="+mn-ea"/>
                <a:cs typeface="+mn-cs"/>
              </a:defRPr>
            </a:lvl1pPr>
            <a:lvl2pPr marL="496702" algn="l" defTabSz="993404" rtl="0" eaLnBrk="1" latinLnBrk="0" hangingPunct="1">
              <a:defRPr sz="2000" kern="1200">
                <a:solidFill>
                  <a:schemeClr val="tx1"/>
                </a:solidFill>
                <a:latin typeface="+mn-lt"/>
                <a:ea typeface="+mn-ea"/>
                <a:cs typeface="+mn-cs"/>
              </a:defRPr>
            </a:lvl2pPr>
            <a:lvl3pPr marL="993404" algn="l" defTabSz="993404" rtl="0" eaLnBrk="1" latinLnBrk="0" hangingPunct="1">
              <a:defRPr sz="2000" kern="1200">
                <a:solidFill>
                  <a:schemeClr val="tx1"/>
                </a:solidFill>
                <a:latin typeface="+mn-lt"/>
                <a:ea typeface="+mn-ea"/>
                <a:cs typeface="+mn-cs"/>
              </a:defRPr>
            </a:lvl3pPr>
            <a:lvl4pPr marL="1490106" algn="l" defTabSz="993404" rtl="0" eaLnBrk="1" latinLnBrk="0" hangingPunct="1">
              <a:defRPr sz="2000" kern="1200">
                <a:solidFill>
                  <a:schemeClr val="tx1"/>
                </a:solidFill>
                <a:latin typeface="+mn-lt"/>
                <a:ea typeface="+mn-ea"/>
                <a:cs typeface="+mn-cs"/>
              </a:defRPr>
            </a:lvl4pPr>
            <a:lvl5pPr marL="1986808" algn="l" defTabSz="993404" rtl="0" eaLnBrk="1" latinLnBrk="0" hangingPunct="1">
              <a:defRPr sz="2000" kern="1200">
                <a:solidFill>
                  <a:schemeClr val="tx1"/>
                </a:solidFill>
                <a:latin typeface="+mn-lt"/>
                <a:ea typeface="+mn-ea"/>
                <a:cs typeface="+mn-cs"/>
              </a:defRPr>
            </a:lvl5pPr>
            <a:lvl6pPr marL="2483510" algn="l" defTabSz="993404" rtl="0" eaLnBrk="1" latinLnBrk="0" hangingPunct="1">
              <a:defRPr sz="2000" kern="1200">
                <a:solidFill>
                  <a:schemeClr val="tx1"/>
                </a:solidFill>
                <a:latin typeface="+mn-lt"/>
                <a:ea typeface="+mn-ea"/>
                <a:cs typeface="+mn-cs"/>
              </a:defRPr>
            </a:lvl6pPr>
            <a:lvl7pPr marL="2980212" algn="l" defTabSz="993404" rtl="0" eaLnBrk="1" latinLnBrk="0" hangingPunct="1">
              <a:defRPr sz="2000" kern="1200">
                <a:solidFill>
                  <a:schemeClr val="tx1"/>
                </a:solidFill>
                <a:latin typeface="+mn-lt"/>
                <a:ea typeface="+mn-ea"/>
                <a:cs typeface="+mn-cs"/>
              </a:defRPr>
            </a:lvl7pPr>
            <a:lvl8pPr marL="3476915" algn="l" defTabSz="993404" rtl="0" eaLnBrk="1" latinLnBrk="0" hangingPunct="1">
              <a:defRPr sz="2000" kern="1200">
                <a:solidFill>
                  <a:schemeClr val="tx1"/>
                </a:solidFill>
                <a:latin typeface="+mn-lt"/>
                <a:ea typeface="+mn-ea"/>
                <a:cs typeface="+mn-cs"/>
              </a:defRPr>
            </a:lvl8pPr>
            <a:lvl9pPr marL="3973617" algn="l" defTabSz="993404" rtl="0" eaLnBrk="1" latinLnBrk="0" hangingPunct="1">
              <a:defRPr sz="2000" kern="1200">
                <a:solidFill>
                  <a:schemeClr val="tx1"/>
                </a:solidFill>
                <a:latin typeface="+mn-lt"/>
                <a:ea typeface="+mn-ea"/>
                <a:cs typeface="+mn-cs"/>
              </a:defRPr>
            </a:lvl9pPr>
          </a:lstStyle>
          <a:p>
            <a:fld id="{0BE1B51E-C877-4DF7-B2EF-3FEF641759EF}" type="slidenum">
              <a:rPr lang="pt-BR" smtClean="0"/>
              <a:pPr/>
              <a:t>22</a:t>
            </a:fld>
            <a:endParaRPr lang="pt-BR" dirty="0"/>
          </a:p>
        </p:txBody>
      </p:sp>
      <p:pic>
        <p:nvPicPr>
          <p:cNvPr id="21" name="Picture 20">
            <a:extLst>
              <a:ext uri="{FF2B5EF4-FFF2-40B4-BE49-F238E27FC236}">
                <a16:creationId xmlns:a16="http://schemas.microsoft.com/office/drawing/2014/main" xmlns="" id="{8D83E932-F4F5-3346-96F5-8154720293A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Tree>
    <p:extLst>
      <p:ext uri="{BB962C8B-B14F-4D97-AF65-F5344CB8AC3E}">
        <p14:creationId xmlns:p14="http://schemas.microsoft.com/office/powerpoint/2010/main" val="42798702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xmlns="" id="{C3335A3E-B018-9573-A13A-56045D294A3F}"/>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27" name="Slide Number Placeholder 1">
            <a:extLst>
              <a:ext uri="{FF2B5EF4-FFF2-40B4-BE49-F238E27FC236}">
                <a16:creationId xmlns:a16="http://schemas.microsoft.com/office/drawing/2014/main" xmlns="" id="{20F73341-632B-9E33-236E-D25F6897FD67}"/>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pPr/>
              <a:t>23</a:t>
            </a:fld>
            <a:endParaRPr lang="pt-BR" dirty="0"/>
          </a:p>
        </p:txBody>
      </p:sp>
      <p:pic>
        <p:nvPicPr>
          <p:cNvPr id="28" name="Picture 27">
            <a:extLst>
              <a:ext uri="{FF2B5EF4-FFF2-40B4-BE49-F238E27FC236}">
                <a16:creationId xmlns:a16="http://schemas.microsoft.com/office/drawing/2014/main" xmlns="" id="{41B189B1-D1E4-0853-F5E9-0ADFF1EEC6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7" name="TextBox 6">
            <a:extLst>
              <a:ext uri="{FF2B5EF4-FFF2-40B4-BE49-F238E27FC236}">
                <a16:creationId xmlns:a16="http://schemas.microsoft.com/office/drawing/2014/main" xmlns="" id="{DD5D3F4C-4EB9-F197-9982-781D6DA5D260}"/>
              </a:ext>
            </a:extLst>
          </p:cNvPr>
          <p:cNvSpPr txBox="1"/>
          <p:nvPr/>
        </p:nvSpPr>
        <p:spPr>
          <a:xfrm>
            <a:off x="304799" y="850106"/>
            <a:ext cx="9137651" cy="715581"/>
          </a:xfrm>
          <a:prstGeom prst="rect">
            <a:avLst/>
          </a:prstGeom>
          <a:noFill/>
        </p:spPr>
        <p:txBody>
          <a:bodyPr wrap="square">
            <a:spAutoFit/>
          </a:bodyPr>
          <a:lstStyle/>
          <a:p>
            <a:pPr marL="228600" algn="ctr">
              <a:spcAft>
                <a:spcPts val="1200"/>
              </a:spcAft>
            </a:pPr>
            <a:r>
              <a:rPr lang="pt-PT" b="1" i="0" dirty="0" smtClean="0">
                <a:effectLst/>
                <a:latin typeface="Dosis" panose="020F0502020204030204" pitchFamily="34" charset="0"/>
              </a:rPr>
              <a:t>Moçambique assinou a Convenção das Nações Unidas contra os Crimes Cibernéticos</a:t>
            </a:r>
          </a:p>
          <a:p>
            <a:pPr marL="228600" algn="ctr">
              <a:spcAft>
                <a:spcPts val="1200"/>
              </a:spcAft>
            </a:pP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a:extLst>
              <a:ext uri="{FF2B5EF4-FFF2-40B4-BE49-F238E27FC236}">
                <a16:creationId xmlns:a16="http://schemas.microsoft.com/office/drawing/2014/main" xmlns="" id="{4817DF12-67D1-21E4-6595-CB0592E938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7050" y="1459706"/>
            <a:ext cx="5392357" cy="29836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xmlns="" id="{D3DC4DE3-4F44-8ED1-4D47-6011AC62ECAF}"/>
              </a:ext>
            </a:extLst>
          </p:cNvPr>
          <p:cNvSpPr txBox="1"/>
          <p:nvPr/>
        </p:nvSpPr>
        <p:spPr>
          <a:xfrm>
            <a:off x="76201" y="4583906"/>
            <a:ext cx="9747249" cy="1831271"/>
          </a:xfrm>
          <a:prstGeom prst="rect">
            <a:avLst/>
          </a:prstGeom>
          <a:noFill/>
        </p:spPr>
        <p:txBody>
          <a:bodyPr wrap="square">
            <a:spAutoFit/>
          </a:bodyPr>
          <a:lstStyle/>
          <a:p>
            <a:pPr marL="285750" indent="-285750" algn="just">
              <a:buFont typeface="Arial" panose="020B0604020202020204" pitchFamily="34" charset="0"/>
              <a:buChar char="•"/>
            </a:pPr>
            <a:r>
              <a:rPr lang="pt-PT" sz="1800" b="0" i="0" dirty="0" smtClean="0">
                <a:effectLst/>
              </a:rPr>
              <a:t>O Governo de Moçambique assinou</a:t>
            </a:r>
            <a:r>
              <a:rPr lang="pt-PT" sz="1800" dirty="0" smtClean="0"/>
              <a:t> no dia</a:t>
            </a:r>
            <a:r>
              <a:rPr lang="pt-PT" sz="1800" b="0" i="0" dirty="0" smtClean="0">
                <a:effectLst/>
              </a:rPr>
              <a:t> </a:t>
            </a:r>
            <a:r>
              <a:rPr lang="pt-PT" sz="1800" b="1" i="0" dirty="0" smtClean="0">
                <a:effectLst/>
              </a:rPr>
              <a:t>25 de Outubro de 2025, </a:t>
            </a:r>
            <a:r>
              <a:rPr lang="pt-PT" sz="1800" b="0" i="0" dirty="0" smtClean="0">
                <a:effectLst/>
              </a:rPr>
              <a:t>a </a:t>
            </a:r>
            <a:r>
              <a:rPr lang="pt-PT" sz="1800" b="1" i="0" dirty="0" smtClean="0">
                <a:effectLst/>
              </a:rPr>
              <a:t>Convenção das Nações Unidas contra os Crimes Cibernéticos</a:t>
            </a:r>
            <a:r>
              <a:rPr lang="pt-PT" sz="1800" b="0" i="0" dirty="0" smtClean="0">
                <a:effectLst/>
              </a:rPr>
              <a:t>, em Hanói, na República Socialista do Vietname.</a:t>
            </a:r>
          </a:p>
          <a:p>
            <a:pPr marL="285750" indent="-285750" algn="just">
              <a:buFont typeface="Arial" panose="020B0604020202020204" pitchFamily="34" charset="0"/>
              <a:buChar char="•"/>
            </a:pPr>
            <a:endParaRPr lang="pt-PT" sz="500" b="0" i="0" dirty="0" smtClean="0">
              <a:effectLst/>
            </a:endParaRPr>
          </a:p>
          <a:p>
            <a:pPr marL="285750" indent="-285750" algn="just">
              <a:buFont typeface="Arial" panose="020B0604020202020204" pitchFamily="34" charset="0"/>
              <a:buChar char="•"/>
            </a:pPr>
            <a:r>
              <a:rPr lang="pt-PT" sz="1800" b="0" i="0" dirty="0" smtClean="0">
                <a:effectLst/>
              </a:rPr>
              <a:t>A Convenção tem como principais objectivos promover e fortalecer medidas de prevenção e combate a crimes cibernéticos de forma mais eficiente e eficaz; facilitar e reforçar a cooperação internacional na prevenção e combate a este tipo de crimes; bem como promover a assistência técnica e a capacitação institucional.</a:t>
            </a:r>
            <a:endParaRPr lang="pt-PT" b="0" i="0" dirty="0">
              <a:effectLst/>
            </a:endParaRPr>
          </a:p>
        </p:txBody>
      </p:sp>
      <p:sp>
        <p:nvSpPr>
          <p:cNvPr id="2" name="Title 1">
            <a:extLst>
              <a:ext uri="{FF2B5EF4-FFF2-40B4-BE49-F238E27FC236}">
                <a16:creationId xmlns:a16="http://schemas.microsoft.com/office/drawing/2014/main" xmlns="" id="{452EB506-6461-E6C5-A9E3-174AFD9D8411}"/>
              </a:ext>
            </a:extLst>
          </p:cNvPr>
          <p:cNvSpPr txBox="1">
            <a:spLocks/>
          </p:cNvSpPr>
          <p:nvPr/>
        </p:nvSpPr>
        <p:spPr>
          <a:xfrm>
            <a:off x="831850" y="240506"/>
            <a:ext cx="8330308" cy="319394"/>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r>
              <a:rPr lang="pt-PT" dirty="0"/>
              <a:t>4</a:t>
            </a:r>
            <a:r>
              <a:rPr lang="pt-PT" dirty="0" smtClean="0"/>
              <a:t>. </a:t>
            </a:r>
            <a:r>
              <a:rPr lang="pt-BR" dirty="0"/>
              <a:t>Instrumentos Internacionais Adoptados e </a:t>
            </a:r>
            <a:r>
              <a:rPr lang="pt-BR" dirty="0" smtClean="0"/>
              <a:t>Ratificados</a:t>
            </a:r>
            <a:endParaRPr lang="pt-BR" dirty="0"/>
          </a:p>
        </p:txBody>
      </p:sp>
      <p:pic>
        <p:nvPicPr>
          <p:cNvPr id="3" name="Picture 2">
            <a:extLst>
              <a:ext uri="{FF2B5EF4-FFF2-40B4-BE49-F238E27FC236}">
                <a16:creationId xmlns:a16="http://schemas.microsoft.com/office/drawing/2014/main" xmlns="" id="{1145A779-B851-7F7C-4152-1DE317E8115B}"/>
              </a:ext>
            </a:extLst>
          </p:cNvPr>
          <p:cNvPicPr>
            <a:picLocks noChangeAspect="1"/>
          </p:cNvPicPr>
          <p:nvPr/>
        </p:nvPicPr>
        <p:blipFill rotWithShape="1">
          <a:blip r:embed="rId4"/>
          <a:srcRect l="6341" r="6443"/>
          <a:stretch/>
        </p:blipFill>
        <p:spPr>
          <a:xfrm>
            <a:off x="502284" y="1447856"/>
            <a:ext cx="3904878" cy="2983650"/>
          </a:xfrm>
          <a:prstGeom prst="rect">
            <a:avLst/>
          </a:prstGeom>
        </p:spPr>
      </p:pic>
    </p:spTree>
    <p:extLst>
      <p:ext uri="{BB962C8B-B14F-4D97-AF65-F5344CB8AC3E}">
        <p14:creationId xmlns:p14="http://schemas.microsoft.com/office/powerpoint/2010/main" val="22794113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087100" y="-63500"/>
            <a:ext cx="184731" cy="400110"/>
          </a:xfrm>
          <a:prstGeom prst="rect">
            <a:avLst/>
          </a:prstGeom>
          <a:noFill/>
        </p:spPr>
        <p:txBody>
          <a:bodyPr wrap="none" rtlCol="0">
            <a:spAutoFit/>
          </a:bodyPr>
          <a:lstStyle/>
          <a:p>
            <a:pPr marL="0" marR="0" lvl="0" indent="0" algn="l" defTabSz="993404" rtl="0" eaLnBrk="1" fontAlgn="auto" latinLnBrk="0" hangingPunct="1">
              <a:lnSpc>
                <a:spcPct val="100000"/>
              </a:lnSpc>
              <a:spcBef>
                <a:spcPts val="0"/>
              </a:spcBef>
              <a:spcAft>
                <a:spcPts val="0"/>
              </a:spcAft>
              <a:buClrTx/>
              <a:buSzTx/>
              <a:buFontTx/>
              <a:buNone/>
              <a:tabLst/>
              <a:defRPr/>
            </a:pPr>
            <a:endParaRPr kumimoji="0" lang="pt-PT" sz="2000" b="0" i="0" u="none" strike="noStrike" kern="1200" cap="none" spc="0" normalizeH="0" baseline="0" dirty="0">
              <a:ln>
                <a:noFill/>
              </a:ln>
              <a:solidFill>
                <a:prstClr val="black"/>
              </a:solidFill>
              <a:effectLst/>
              <a:uLnTx/>
              <a:uFillTx/>
              <a:latin typeface="Calibri"/>
              <a:ea typeface="+mn-ea"/>
              <a:cs typeface="+mn-cs"/>
            </a:endParaRPr>
          </a:p>
        </p:txBody>
      </p:sp>
      <p:graphicFrame>
        <p:nvGraphicFramePr>
          <p:cNvPr id="15" name="Diagram 14"/>
          <p:cNvGraphicFramePr/>
          <p:nvPr/>
        </p:nvGraphicFramePr>
        <p:xfrm>
          <a:off x="1136650" y="3821906"/>
          <a:ext cx="7391400" cy="525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Content Placeholder 2"/>
          <p:cNvSpPr>
            <a:spLocks noGrp="1"/>
          </p:cNvSpPr>
          <p:nvPr>
            <p:ph idx="4294967295"/>
          </p:nvPr>
        </p:nvSpPr>
        <p:spPr>
          <a:xfrm>
            <a:off x="502284" y="1002506"/>
            <a:ext cx="9244966" cy="5181600"/>
          </a:xfrm>
          <a:prstGeom prst="rect">
            <a:avLst/>
          </a:prstGeom>
          <a:solidFill>
            <a:schemeClr val="bg1"/>
          </a:solidFill>
        </p:spPr>
        <p:txBody>
          <a:bodyPr/>
          <a:lstStyle/>
          <a:p>
            <a:pPr marL="457200" indent="-457200" algn="just">
              <a:buFont typeface="+mj-lt"/>
              <a:buAutoNum type="arabicPeriod"/>
            </a:pPr>
            <a:r>
              <a:rPr lang="pt-PT" sz="2300" dirty="0" smtClean="0"/>
              <a:t>Revisão </a:t>
            </a:r>
            <a:r>
              <a:rPr lang="pt-PT" sz="2300" dirty="0"/>
              <a:t>da Estratégia Nacional de Segurança Cibernética; </a:t>
            </a:r>
          </a:p>
          <a:p>
            <a:pPr marL="457200" indent="-457200" algn="just">
              <a:buFont typeface="+mj-lt"/>
              <a:buAutoNum type="arabicPeriod"/>
            </a:pPr>
            <a:r>
              <a:rPr lang="pt-PT" sz="2300" dirty="0" smtClean="0"/>
              <a:t>Elaboração da Estratégia de ⁠⁠</a:t>
            </a:r>
            <a:r>
              <a:rPr lang="pt-PT" sz="2300" dirty="0"/>
              <a:t>Inteligência </a:t>
            </a:r>
            <a:r>
              <a:rPr lang="pt-PT" sz="2300" dirty="0" smtClean="0"/>
              <a:t>Artificial;</a:t>
            </a:r>
          </a:p>
          <a:p>
            <a:pPr marL="457200" indent="-457200" algn="just">
              <a:buFont typeface="+mj-lt"/>
              <a:buAutoNum type="arabicPeriod"/>
            </a:pPr>
            <a:r>
              <a:rPr lang="pt-PT" sz="2300" dirty="0" smtClean="0"/>
              <a:t>⁠⁠</a:t>
            </a:r>
            <a:r>
              <a:rPr lang="pt-PT" sz="2300" dirty="0"/>
              <a:t>Adesão à Convenção de Budapeste sobre Crimes Cibernéticos; </a:t>
            </a:r>
          </a:p>
          <a:p>
            <a:pPr marL="457200" indent="-457200" algn="just">
              <a:buFont typeface="+mj-lt"/>
              <a:buAutoNum type="arabicPeriod"/>
            </a:pPr>
            <a:r>
              <a:rPr lang="pt-PT" sz="2300" dirty="0" smtClean="0"/>
              <a:t>⁠⁠</a:t>
            </a:r>
            <a:r>
              <a:rPr lang="pt-PT" sz="2300" dirty="0"/>
              <a:t>Ratificação da Convenção das Nações Unidas contra Crimes Cibernéticos; </a:t>
            </a:r>
          </a:p>
          <a:p>
            <a:pPr marL="457200" indent="-457200" algn="just">
              <a:buFont typeface="+mj-lt"/>
              <a:buAutoNum type="arabicPeriod"/>
            </a:pPr>
            <a:r>
              <a:rPr lang="pt-PT" sz="2300" dirty="0"/>
              <a:t>⁠ ⁠Aprovação da Proposta da Lei de </a:t>
            </a:r>
            <a:r>
              <a:rPr lang="pt-PT" sz="2300" dirty="0" smtClean="0"/>
              <a:t>Protecção de Dados Pessoais; </a:t>
            </a:r>
            <a:endParaRPr lang="pt-PT" sz="2300" dirty="0"/>
          </a:p>
          <a:p>
            <a:pPr marL="457200" indent="-457200" algn="just">
              <a:buFont typeface="+mj-lt"/>
              <a:buAutoNum type="arabicPeriod"/>
            </a:pPr>
            <a:r>
              <a:rPr lang="pt-PT" sz="2300" dirty="0"/>
              <a:t> ⁠Aprovação do Regulamento sobre Segurança Cibernética de Infra-estruturas Críticas</a:t>
            </a:r>
            <a:r>
              <a:rPr lang="pt-PT" sz="2300" dirty="0" smtClean="0"/>
              <a:t>.</a:t>
            </a:r>
          </a:p>
          <a:p>
            <a:pPr marL="457200" indent="-457200" algn="just">
              <a:buFont typeface="+mj-lt"/>
              <a:buAutoNum type="arabicPeriod"/>
            </a:pPr>
            <a:r>
              <a:rPr lang="pt-BR" sz="2300" dirty="0"/>
              <a:t>Reforçar o enquadramento regulamentar para </a:t>
            </a:r>
            <a:r>
              <a:rPr lang="pt-BR" sz="2300" dirty="0" smtClean="0"/>
              <a:t>sectores críticos;</a:t>
            </a:r>
          </a:p>
          <a:p>
            <a:pPr marL="457200" indent="-457200" algn="just">
              <a:buFont typeface="+mj-lt"/>
              <a:buAutoNum type="arabicPeriod"/>
            </a:pPr>
            <a:r>
              <a:rPr lang="pt-BR" sz="2300" dirty="0" smtClean="0"/>
              <a:t>Criação de </a:t>
            </a:r>
            <a:r>
              <a:rPr lang="pt-BR" sz="2300" dirty="0"/>
              <a:t>mecanismos robustos de fiscalização e reporte obrigatório de incidentes</a:t>
            </a:r>
            <a:r>
              <a:rPr lang="pt-BR" sz="2300" dirty="0" smtClean="0"/>
              <a:t>.</a:t>
            </a:r>
          </a:p>
          <a:p>
            <a:pPr marL="457200" indent="-457200" algn="just">
              <a:buFont typeface="+mj-lt"/>
              <a:buAutoNum type="arabicPeriod"/>
            </a:pPr>
            <a:r>
              <a:rPr lang="pt-BR" sz="2300" dirty="0" smtClean="0"/>
              <a:t>Promoção de campanhas </a:t>
            </a:r>
            <a:r>
              <a:rPr lang="pt-BR" sz="2300" dirty="0"/>
              <a:t>massivas de sensibilização ao público</a:t>
            </a:r>
            <a:r>
              <a:rPr lang="pt-BR" sz="2300" dirty="0" smtClean="0"/>
              <a:t>.</a:t>
            </a:r>
          </a:p>
          <a:p>
            <a:pPr marL="457200" indent="-457200" algn="just">
              <a:buFont typeface="+mj-lt"/>
              <a:buAutoNum type="arabicPeriod"/>
            </a:pPr>
            <a:r>
              <a:rPr lang="pt-BR" sz="2300" smtClean="0"/>
              <a:t>Intensificar a cooperação </a:t>
            </a:r>
            <a:r>
              <a:rPr lang="pt-BR" sz="2300" dirty="0"/>
              <a:t>internacional em matéria de cibersegurança.</a:t>
            </a:r>
            <a:endParaRPr lang="en-US" sz="2300" dirty="0"/>
          </a:p>
        </p:txBody>
      </p:sp>
      <p:sp>
        <p:nvSpPr>
          <p:cNvPr id="2" name="Footer Placeholder 3">
            <a:extLst>
              <a:ext uri="{FF2B5EF4-FFF2-40B4-BE49-F238E27FC236}">
                <a16:creationId xmlns:a16="http://schemas.microsoft.com/office/drawing/2014/main" xmlns="" id="{C6A8E7F4-88C8-C318-0950-B8EA8225EFB7}"/>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3" name="Slide Number Placeholder 1">
            <a:extLst>
              <a:ext uri="{FF2B5EF4-FFF2-40B4-BE49-F238E27FC236}">
                <a16:creationId xmlns:a16="http://schemas.microsoft.com/office/drawing/2014/main" xmlns="" id="{DE685E03-BC19-8B45-F3E3-610D2E6A7E80}"/>
              </a:ext>
            </a:extLst>
          </p:cNvPr>
          <p:cNvSpPr>
            <a:spLocks noGrp="1"/>
          </p:cNvSpPr>
          <p:nvPr>
            <p:ph type="sldNum" sz="quarter" idx="12"/>
          </p:nvPr>
        </p:nvSpPr>
        <p:spPr>
          <a:xfrm>
            <a:off x="7199418" y="6802179"/>
            <a:ext cx="2343997" cy="390734"/>
          </a:xfrm>
        </p:spPr>
        <p:txBody>
          <a:bodyPr/>
          <a:lstStyle/>
          <a:p>
            <a:fld id="{0BE1B51E-C877-4DF7-B2EF-3FEF641759EF}" type="slidenum">
              <a:rPr lang="pt-PT" smtClean="0"/>
              <a:pPr/>
              <a:t>24</a:t>
            </a:fld>
            <a:endParaRPr lang="pt-PT" dirty="0"/>
          </a:p>
        </p:txBody>
      </p:sp>
      <p:pic>
        <p:nvPicPr>
          <p:cNvPr id="4" name="Picture 3">
            <a:extLst>
              <a:ext uri="{FF2B5EF4-FFF2-40B4-BE49-F238E27FC236}">
                <a16:creationId xmlns:a16="http://schemas.microsoft.com/office/drawing/2014/main" xmlns="" id="{24A6235D-36B7-FD9B-45C2-84BF6DBBCE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1" y="6836470"/>
            <a:ext cx="502285" cy="509165"/>
          </a:xfrm>
          <a:prstGeom prst="rect">
            <a:avLst/>
          </a:prstGeom>
        </p:spPr>
      </p:pic>
      <p:sp>
        <p:nvSpPr>
          <p:cNvPr id="6" name="Title 1">
            <a:extLst>
              <a:ext uri="{FF2B5EF4-FFF2-40B4-BE49-F238E27FC236}">
                <a16:creationId xmlns:a16="http://schemas.microsoft.com/office/drawing/2014/main" xmlns="" id="{D0B3A88E-3322-EF84-3D75-FC2DA02249D9}"/>
              </a:ext>
            </a:extLst>
          </p:cNvPr>
          <p:cNvSpPr txBox="1">
            <a:spLocks/>
          </p:cNvSpPr>
          <p:nvPr/>
        </p:nvSpPr>
        <p:spPr>
          <a:xfrm>
            <a:off x="831850" y="240506"/>
            <a:ext cx="7924800" cy="400111"/>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algn="l"/>
            <a:r>
              <a:rPr lang="pt-BR" sz="2400" b="1" dirty="0">
                <a:solidFill>
                  <a:srgbClr val="9A3130"/>
                </a:solidFill>
                <a:effectLst>
                  <a:outerShdw blurRad="38100" dist="38100" dir="2700000" algn="tl">
                    <a:srgbClr val="FFFFFF"/>
                  </a:outerShdw>
                </a:effectLst>
                <a:cs typeface="Calibri"/>
              </a:rPr>
              <a:t>5</a:t>
            </a:r>
            <a:r>
              <a:rPr lang="pt-BR" sz="2400" b="1" dirty="0" smtClean="0">
                <a:solidFill>
                  <a:srgbClr val="9A3130"/>
                </a:solidFill>
                <a:effectLst>
                  <a:outerShdw blurRad="38100" dist="38100" dir="2700000" algn="tl">
                    <a:srgbClr val="FFFFFF"/>
                  </a:outerShdw>
                </a:effectLst>
                <a:cs typeface="Calibri"/>
              </a:rPr>
              <a:t>. </a:t>
            </a:r>
            <a:r>
              <a:rPr lang="pt-PT" sz="2400" b="1" dirty="0">
                <a:solidFill>
                  <a:srgbClr val="9A3130"/>
                </a:solidFill>
                <a:effectLst>
                  <a:outerShdw blurRad="38100" dist="38100" dir="2700000" algn="tl">
                    <a:srgbClr val="FFFFFF"/>
                  </a:outerShdw>
                </a:effectLst>
                <a:cs typeface="Calibri"/>
              </a:rPr>
              <a:t>Desafios e </a:t>
            </a:r>
            <a:r>
              <a:rPr lang="pt-PT" sz="2400" b="1" dirty="0" err="1">
                <a:solidFill>
                  <a:srgbClr val="9A3130"/>
                </a:solidFill>
                <a:effectLst>
                  <a:outerShdw blurRad="38100" dist="38100" dir="2700000" algn="tl">
                    <a:srgbClr val="FFFFFF"/>
                  </a:outerShdw>
                </a:effectLst>
                <a:cs typeface="Calibri"/>
              </a:rPr>
              <a:t>Perspectivas</a:t>
            </a:r>
            <a:r>
              <a:rPr lang="pt-PT" sz="2400" dirty="0"/>
              <a:t>;</a:t>
            </a:r>
          </a:p>
          <a:p>
            <a:pPr algn="l"/>
            <a:endParaRPr lang="en-US" sz="2400" b="1" dirty="0">
              <a:solidFill>
                <a:srgbClr val="9A3130"/>
              </a:solidFill>
              <a:effectLst>
                <a:outerShdw blurRad="38100" dist="38100" dir="2700000" algn="tl">
                  <a:srgbClr val="FFFFFF"/>
                </a:outerShdw>
              </a:effectLst>
              <a:cs typeface="Calibri"/>
            </a:endParaRPr>
          </a:p>
        </p:txBody>
      </p:sp>
    </p:spTree>
    <p:extLst>
      <p:ext uri="{BB962C8B-B14F-4D97-AF65-F5344CB8AC3E}">
        <p14:creationId xmlns:p14="http://schemas.microsoft.com/office/powerpoint/2010/main" val="15233432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000893" y="860719"/>
            <a:ext cx="5931803" cy="5778500"/>
          </a:xfrm>
          <a:prstGeom prst="triangle">
            <a:avLst/>
          </a:prstGeom>
        </p:spPr>
        <p:style>
          <a:lnRef idx="2">
            <a:schemeClr val="accent2">
              <a:shade val="50000"/>
            </a:schemeClr>
          </a:lnRef>
          <a:fillRef idx="1">
            <a:schemeClr val="accent2"/>
          </a:fillRef>
          <a:effectRef idx="0">
            <a:schemeClr val="accent2"/>
          </a:effectRef>
          <a:fontRef idx="minor">
            <a:schemeClr val="lt1"/>
          </a:fontRef>
        </p:style>
      </p:sp>
      <p:sp>
        <p:nvSpPr>
          <p:cNvPr id="5" name="Freeform 4"/>
          <p:cNvSpPr/>
          <p:nvPr/>
        </p:nvSpPr>
        <p:spPr>
          <a:xfrm>
            <a:off x="325950" y="896650"/>
            <a:ext cx="9448800" cy="1265455"/>
          </a:xfrm>
          <a:custGeom>
            <a:avLst/>
            <a:gdLst>
              <a:gd name="connsiteX0" fmla="*/ 0 w 8686934"/>
              <a:gd name="connsiteY0" fmla="*/ 109736 h 658404"/>
              <a:gd name="connsiteX1" fmla="*/ 109736 w 8686934"/>
              <a:gd name="connsiteY1" fmla="*/ 0 h 658404"/>
              <a:gd name="connsiteX2" fmla="*/ 8577198 w 8686934"/>
              <a:gd name="connsiteY2" fmla="*/ 0 h 658404"/>
              <a:gd name="connsiteX3" fmla="*/ 8686934 w 8686934"/>
              <a:gd name="connsiteY3" fmla="*/ 109736 h 658404"/>
              <a:gd name="connsiteX4" fmla="*/ 8686934 w 8686934"/>
              <a:gd name="connsiteY4" fmla="*/ 548668 h 658404"/>
              <a:gd name="connsiteX5" fmla="*/ 8577198 w 8686934"/>
              <a:gd name="connsiteY5" fmla="*/ 658404 h 658404"/>
              <a:gd name="connsiteX6" fmla="*/ 109736 w 8686934"/>
              <a:gd name="connsiteY6" fmla="*/ 658404 h 658404"/>
              <a:gd name="connsiteX7" fmla="*/ 0 w 8686934"/>
              <a:gd name="connsiteY7" fmla="*/ 548668 h 658404"/>
              <a:gd name="connsiteX8" fmla="*/ 0 w 8686934"/>
              <a:gd name="connsiteY8" fmla="*/ 109736 h 65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6934" h="658404">
                <a:moveTo>
                  <a:pt x="0" y="109736"/>
                </a:moveTo>
                <a:cubicBezTo>
                  <a:pt x="0" y="49130"/>
                  <a:pt x="49130" y="0"/>
                  <a:pt x="109736" y="0"/>
                </a:cubicBezTo>
                <a:lnTo>
                  <a:pt x="8577198" y="0"/>
                </a:lnTo>
                <a:cubicBezTo>
                  <a:pt x="8637804" y="0"/>
                  <a:pt x="8686934" y="49130"/>
                  <a:pt x="8686934" y="109736"/>
                </a:cubicBezTo>
                <a:lnTo>
                  <a:pt x="8686934" y="548668"/>
                </a:lnTo>
                <a:cubicBezTo>
                  <a:pt x="8686934" y="609274"/>
                  <a:pt x="8637804" y="658404"/>
                  <a:pt x="8577198" y="658404"/>
                </a:cubicBezTo>
                <a:lnTo>
                  <a:pt x="109736" y="658404"/>
                </a:lnTo>
                <a:cubicBezTo>
                  <a:pt x="49130" y="658404"/>
                  <a:pt x="0" y="609274"/>
                  <a:pt x="0" y="548668"/>
                </a:cubicBezTo>
                <a:lnTo>
                  <a:pt x="0" y="109736"/>
                </a:lnTo>
                <a:close/>
              </a:path>
            </a:pathLst>
          </a:custGeom>
          <a:ln>
            <a:solidFill>
              <a:schemeClr val="tx1"/>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0721" tIns="100721" rIns="100721" bIns="100721" numCol="1" spcCol="1270" anchor="ctr" anchorCtr="0">
            <a:noAutofit/>
          </a:bodyPr>
          <a:lstStyle/>
          <a:p>
            <a:pPr lvl="0" algn="just" defTabSz="914400">
              <a:lnSpc>
                <a:spcPct val="150000"/>
              </a:lnSpc>
              <a:spcAft>
                <a:spcPts val="800"/>
              </a:spcAft>
            </a:pPr>
            <a:r>
              <a:rPr lang="pt-BR" dirty="0">
                <a:solidFill>
                  <a:prstClr val="black"/>
                </a:solidFill>
                <a:ea typeface="Calibri" panose="020F0502020204030204" pitchFamily="34" charset="0"/>
                <a:cs typeface="Calibri" panose="020F0502020204030204" pitchFamily="34" charset="0"/>
              </a:rPr>
              <a:t>É crucial e urgente estabelecer regras essenciais de segurança para a criação de um espaço cibernético seguro, resiliente e que garanta uma responsabilidade partilhada dos sectores no fortalecimento da segurança cibernética. </a:t>
            </a:r>
          </a:p>
        </p:txBody>
      </p:sp>
      <p:sp>
        <p:nvSpPr>
          <p:cNvPr id="13" name="Freeform 12"/>
          <p:cNvSpPr/>
          <p:nvPr/>
        </p:nvSpPr>
        <p:spPr>
          <a:xfrm>
            <a:off x="342183" y="3927813"/>
            <a:ext cx="9454012" cy="1361040"/>
          </a:xfrm>
          <a:custGeom>
            <a:avLst/>
            <a:gdLst>
              <a:gd name="connsiteX0" fmla="*/ 0 w 8686934"/>
              <a:gd name="connsiteY0" fmla="*/ 109572 h 657419"/>
              <a:gd name="connsiteX1" fmla="*/ 109572 w 8686934"/>
              <a:gd name="connsiteY1" fmla="*/ 0 h 657419"/>
              <a:gd name="connsiteX2" fmla="*/ 8577362 w 8686934"/>
              <a:gd name="connsiteY2" fmla="*/ 0 h 657419"/>
              <a:gd name="connsiteX3" fmla="*/ 8686934 w 8686934"/>
              <a:gd name="connsiteY3" fmla="*/ 109572 h 657419"/>
              <a:gd name="connsiteX4" fmla="*/ 8686934 w 8686934"/>
              <a:gd name="connsiteY4" fmla="*/ 547847 h 657419"/>
              <a:gd name="connsiteX5" fmla="*/ 8577362 w 8686934"/>
              <a:gd name="connsiteY5" fmla="*/ 657419 h 657419"/>
              <a:gd name="connsiteX6" fmla="*/ 109572 w 8686934"/>
              <a:gd name="connsiteY6" fmla="*/ 657419 h 657419"/>
              <a:gd name="connsiteX7" fmla="*/ 0 w 8686934"/>
              <a:gd name="connsiteY7" fmla="*/ 547847 h 657419"/>
              <a:gd name="connsiteX8" fmla="*/ 0 w 8686934"/>
              <a:gd name="connsiteY8" fmla="*/ 109572 h 65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6934" h="657419">
                <a:moveTo>
                  <a:pt x="0" y="109572"/>
                </a:moveTo>
                <a:cubicBezTo>
                  <a:pt x="0" y="49057"/>
                  <a:pt x="49057" y="0"/>
                  <a:pt x="109572" y="0"/>
                </a:cubicBezTo>
                <a:lnTo>
                  <a:pt x="8577362" y="0"/>
                </a:lnTo>
                <a:cubicBezTo>
                  <a:pt x="8637877" y="0"/>
                  <a:pt x="8686934" y="49057"/>
                  <a:pt x="8686934" y="109572"/>
                </a:cubicBezTo>
                <a:lnTo>
                  <a:pt x="8686934" y="547847"/>
                </a:lnTo>
                <a:cubicBezTo>
                  <a:pt x="8686934" y="608362"/>
                  <a:pt x="8637877" y="657419"/>
                  <a:pt x="8577362" y="657419"/>
                </a:cubicBezTo>
                <a:lnTo>
                  <a:pt x="109572" y="657419"/>
                </a:lnTo>
                <a:cubicBezTo>
                  <a:pt x="49057" y="657419"/>
                  <a:pt x="0" y="608362"/>
                  <a:pt x="0" y="547847"/>
                </a:cubicBezTo>
                <a:lnTo>
                  <a:pt x="0" y="109572"/>
                </a:lnTo>
                <a:close/>
              </a:path>
            </a:pathLst>
          </a:custGeom>
          <a:ln>
            <a:solidFill>
              <a:schemeClr val="tx1"/>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0673" tIns="100673" rIns="100673" bIns="100673" numCol="1" spcCol="1270" anchor="ctr" anchorCtr="0">
            <a:noAutofit/>
          </a:bodyPr>
          <a:lstStyle/>
          <a:p>
            <a:pPr algn="just"/>
            <a:r>
              <a:rPr lang="pt-BR" sz="2300" dirty="0" smtClean="0">
                <a:latin typeface="+mj-lt"/>
                <a:ea typeface="Verdana" panose="020B0604030504040204" pitchFamily="34" charset="0"/>
              </a:rPr>
              <a:t>A Lei </a:t>
            </a:r>
            <a:r>
              <a:rPr lang="pt-BR" sz="2300" dirty="0">
                <a:latin typeface="+mj-lt"/>
                <a:ea typeface="Verdana" panose="020B0604030504040204" pitchFamily="34" charset="0"/>
              </a:rPr>
              <a:t>de Crimes Cibernéticos já está harmonizada com Convenção de Budapeste e a Convenção das Nações Unidas contra Crimes Cibernéticos, garantindo coerência jurídica e fortalecendo a posição de Moçambique no cenário internacional.</a:t>
            </a:r>
          </a:p>
        </p:txBody>
      </p:sp>
      <p:sp>
        <p:nvSpPr>
          <p:cNvPr id="15" name="Freeform 14"/>
          <p:cNvSpPr/>
          <p:nvPr/>
        </p:nvSpPr>
        <p:spPr>
          <a:xfrm>
            <a:off x="309717" y="2222384"/>
            <a:ext cx="9481266" cy="1635653"/>
          </a:xfrm>
          <a:custGeom>
            <a:avLst/>
            <a:gdLst>
              <a:gd name="connsiteX0" fmla="*/ 0 w 8686934"/>
              <a:gd name="connsiteY0" fmla="*/ 153951 h 923685"/>
              <a:gd name="connsiteX1" fmla="*/ 153951 w 8686934"/>
              <a:gd name="connsiteY1" fmla="*/ 0 h 923685"/>
              <a:gd name="connsiteX2" fmla="*/ 8532983 w 8686934"/>
              <a:gd name="connsiteY2" fmla="*/ 0 h 923685"/>
              <a:gd name="connsiteX3" fmla="*/ 8686934 w 8686934"/>
              <a:gd name="connsiteY3" fmla="*/ 153951 h 923685"/>
              <a:gd name="connsiteX4" fmla="*/ 8686934 w 8686934"/>
              <a:gd name="connsiteY4" fmla="*/ 769734 h 923685"/>
              <a:gd name="connsiteX5" fmla="*/ 8532983 w 8686934"/>
              <a:gd name="connsiteY5" fmla="*/ 923685 h 923685"/>
              <a:gd name="connsiteX6" fmla="*/ 153951 w 8686934"/>
              <a:gd name="connsiteY6" fmla="*/ 923685 h 923685"/>
              <a:gd name="connsiteX7" fmla="*/ 0 w 8686934"/>
              <a:gd name="connsiteY7" fmla="*/ 769734 h 923685"/>
              <a:gd name="connsiteX8" fmla="*/ 0 w 8686934"/>
              <a:gd name="connsiteY8" fmla="*/ 153951 h 92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6934" h="923685">
                <a:moveTo>
                  <a:pt x="0" y="153951"/>
                </a:moveTo>
                <a:cubicBezTo>
                  <a:pt x="0" y="68926"/>
                  <a:pt x="68926" y="0"/>
                  <a:pt x="153951" y="0"/>
                </a:cubicBezTo>
                <a:lnTo>
                  <a:pt x="8532983" y="0"/>
                </a:lnTo>
                <a:cubicBezTo>
                  <a:pt x="8618008" y="0"/>
                  <a:pt x="8686934" y="68926"/>
                  <a:pt x="8686934" y="153951"/>
                </a:cubicBezTo>
                <a:lnTo>
                  <a:pt x="8686934" y="769734"/>
                </a:lnTo>
                <a:cubicBezTo>
                  <a:pt x="8686934" y="854759"/>
                  <a:pt x="8618008" y="923685"/>
                  <a:pt x="8532983" y="923685"/>
                </a:cubicBezTo>
                <a:lnTo>
                  <a:pt x="153951" y="923685"/>
                </a:lnTo>
                <a:cubicBezTo>
                  <a:pt x="68926" y="923685"/>
                  <a:pt x="0" y="854759"/>
                  <a:pt x="0" y="769734"/>
                </a:cubicBezTo>
                <a:lnTo>
                  <a:pt x="0" y="153951"/>
                </a:lnTo>
                <a:close/>
              </a:path>
            </a:pathLst>
          </a:custGeom>
          <a:ln>
            <a:solidFill>
              <a:schemeClr val="tx1"/>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3671" tIns="113671" rIns="113671" bIns="113671" numCol="1" spcCol="1270" anchor="ctr" anchorCtr="0">
            <a:noAutofit/>
          </a:bodyPr>
          <a:lstStyle/>
          <a:p>
            <a:pPr lvl="0" algn="just"/>
            <a:r>
              <a:rPr lang="pt-BR" sz="2300" dirty="0">
                <a:solidFill>
                  <a:prstClr val="black">
                    <a:hueOff val="0"/>
                    <a:satOff val="0"/>
                    <a:lumOff val="0"/>
                    <a:alphaOff val="0"/>
                  </a:prstClr>
                </a:solidFill>
                <a:ea typeface="Verdana" panose="020B0604030504040204" pitchFamily="34" charset="0"/>
              </a:rPr>
              <a:t>A aprovação da legislação sobre os crimes cibernéticos e segurança cibernética, representa um passo crucial para proteger o Estado, os cidadãos e as instituições, promovendo segurança, justiça e responsabilidade no ambiente digital.</a:t>
            </a:r>
          </a:p>
        </p:txBody>
      </p:sp>
      <p:sp>
        <p:nvSpPr>
          <p:cNvPr id="7" name="Title 1"/>
          <p:cNvSpPr txBox="1">
            <a:spLocks/>
          </p:cNvSpPr>
          <p:nvPr/>
        </p:nvSpPr>
        <p:spPr>
          <a:xfrm>
            <a:off x="374650" y="240506"/>
            <a:ext cx="7620000" cy="609600"/>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algn="l"/>
            <a:r>
              <a:rPr lang="pt-PT" altLang="af-ZA" sz="3200" b="1" dirty="0">
                <a:solidFill>
                  <a:srgbClr val="C00000"/>
                </a:solidFill>
                <a:effectLst>
                  <a:outerShdw blurRad="38100" dist="38100" dir="2700000" algn="tl">
                    <a:srgbClr val="FFFFFF"/>
                  </a:outerShdw>
                </a:effectLst>
                <a:latin typeface="Times" panose="02020603050405020304" pitchFamily="18" charset="0"/>
                <a:cs typeface="Times New Roman" panose="02020603050405020304" pitchFamily="18" charset="0"/>
              </a:rPr>
              <a:t> </a:t>
            </a:r>
            <a:endParaRPr lang="pt-PT" sz="3200" b="1" dirty="0">
              <a:effectLst>
                <a:outerShdw blurRad="38100" dist="38100" dir="2700000" algn="tl">
                  <a:srgbClr val="FFFFFF"/>
                </a:outerShdw>
              </a:effectLst>
              <a:latin typeface="Times"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xmlns="" id="{5F025D8B-8E77-CD41-A7A9-03AC47692A27}"/>
              </a:ext>
            </a:extLst>
          </p:cNvPr>
          <p:cNvSpPr txBox="1"/>
          <p:nvPr/>
        </p:nvSpPr>
        <p:spPr>
          <a:xfrm>
            <a:off x="908050" y="240506"/>
            <a:ext cx="8631782" cy="461665"/>
          </a:xfrm>
          <a:prstGeom prst="rect">
            <a:avLst/>
          </a:prstGeom>
        </p:spPr>
        <p:txBody>
          <a:bodyPr/>
          <a:lstStyle>
            <a:defPPr>
              <a:defRPr lang="pt-BR"/>
            </a:defPPr>
            <a:lvl1pPr>
              <a:spcBef>
                <a:spcPct val="0"/>
              </a:spcBef>
              <a:buNone/>
              <a:defRPr sz="2400" b="1">
                <a:solidFill>
                  <a:srgbClr val="9A3130"/>
                </a:solidFill>
                <a:effectLst>
                  <a:outerShdw blurRad="38100" dist="38100" dir="2700000" algn="tl">
                    <a:srgbClr val="FFFFFF"/>
                  </a:outerShdw>
                </a:effectLst>
                <a:latin typeface="+mj-lt"/>
                <a:ea typeface="+mj-ea"/>
                <a:cs typeface="Calibri"/>
              </a:defRPr>
            </a:lvl1pPr>
          </a:lstStyle>
          <a:p>
            <a:r>
              <a:rPr lang="pt-PT" dirty="0"/>
              <a:t>6</a:t>
            </a:r>
            <a:r>
              <a:rPr lang="pt-PT" dirty="0" smtClean="0"/>
              <a:t>. </a:t>
            </a:r>
            <a:r>
              <a:rPr lang="pt-PT" dirty="0"/>
              <a:t>Considerações Finais</a:t>
            </a:r>
          </a:p>
        </p:txBody>
      </p:sp>
      <p:sp>
        <p:nvSpPr>
          <p:cNvPr id="9" name="Footer Placeholder 3">
            <a:extLst>
              <a:ext uri="{FF2B5EF4-FFF2-40B4-BE49-F238E27FC236}">
                <a16:creationId xmlns:a16="http://schemas.microsoft.com/office/drawing/2014/main" xmlns="" id="{E9B0294F-08B8-7C28-8B0B-E73909155269}"/>
              </a:ext>
            </a:extLst>
          </p:cNvPr>
          <p:cNvSpPr txBox="1">
            <a:spLocks noGrp="1" noChangeArrowheads="1"/>
          </p:cNvSpPr>
          <p:nvPr/>
        </p:nvSpPr>
        <p:spPr bwMode="auto">
          <a:xfrm>
            <a:off x="1365250" y="6869906"/>
            <a:ext cx="7203091" cy="392907"/>
          </a:xfrm>
          <a:prstGeom prst="rect">
            <a:avLst/>
          </a:prstGeom>
          <a:solidFill>
            <a:srgbClr val="EF0319">
              <a:alpha val="0"/>
            </a:srgbClr>
          </a:solidFill>
          <a:ln w="9525">
            <a:noFill/>
            <a:miter lim="800000"/>
            <a:headEnd/>
            <a:tailEnd/>
          </a:ln>
        </p:spPr>
        <p:txBody>
          <a:bodyPr/>
          <a:lstStyle/>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Instituto Nacional de Tecnologias de Informação e Comunicação (INTIC, IP)</a:t>
            </a:r>
          </a:p>
          <a:p>
            <a:pPr algn="ctr" eaLnBrk="1" hangingPunct="1">
              <a:defRPr/>
            </a:pPr>
            <a:r>
              <a:rPr lang="pt-PT" sz="1200" b="1" dirty="0">
                <a:solidFill>
                  <a:schemeClr val="bg1"/>
                </a:solidFill>
                <a:effectLst>
                  <a:outerShdw blurRad="38100" dist="38100" dir="2700000" algn="tl">
                    <a:srgbClr val="000000"/>
                  </a:outerShdw>
                </a:effectLst>
                <a:latin typeface="Arial" pitchFamily="34" charset="0"/>
                <a:ea typeface="MS PGothic" panose="020B0600070205080204" pitchFamily="34" charset="-128"/>
              </a:rPr>
              <a:t>www.intic.gov.mz  </a:t>
            </a:r>
          </a:p>
        </p:txBody>
      </p:sp>
      <p:sp>
        <p:nvSpPr>
          <p:cNvPr id="10" name="Slide Number Placeholder 1">
            <a:extLst>
              <a:ext uri="{FF2B5EF4-FFF2-40B4-BE49-F238E27FC236}">
                <a16:creationId xmlns:a16="http://schemas.microsoft.com/office/drawing/2014/main" xmlns="" id="{72A8A267-2A05-D85A-8AB4-B635F4214FDF}"/>
              </a:ext>
            </a:extLst>
          </p:cNvPr>
          <p:cNvSpPr>
            <a:spLocks noGrp="1"/>
          </p:cNvSpPr>
          <p:nvPr>
            <p:ph type="sldNum" sz="quarter" idx="12"/>
          </p:nvPr>
        </p:nvSpPr>
        <p:spPr>
          <a:xfrm>
            <a:off x="7199418" y="6802179"/>
            <a:ext cx="2343997" cy="390734"/>
          </a:xfrm>
        </p:spPr>
        <p:txBody>
          <a:bodyPr/>
          <a:lstStyle/>
          <a:p>
            <a:fld id="{0BE1B51E-C877-4DF7-B2EF-3FEF641759EF}" type="slidenum">
              <a:rPr lang="pt-BR" smtClean="0"/>
              <a:pPr/>
              <a:t>25</a:t>
            </a:fld>
            <a:endParaRPr lang="pt-BR" dirty="0"/>
          </a:p>
        </p:txBody>
      </p:sp>
      <p:pic>
        <p:nvPicPr>
          <p:cNvPr id="11" name="Picture 10">
            <a:extLst>
              <a:ext uri="{FF2B5EF4-FFF2-40B4-BE49-F238E27FC236}">
                <a16:creationId xmlns:a16="http://schemas.microsoft.com/office/drawing/2014/main" xmlns="" id="{AFDD25D5-580B-AC50-A8EA-25B99951F7E1}"/>
              </a:ext>
            </a:extLst>
          </p:cNvPr>
          <p:cNvPicPr>
            <a:picLocks noChangeAspect="1"/>
          </p:cNvPicPr>
          <p:nvPr/>
        </p:nvPicPr>
        <p:blipFill>
          <a:blip r:embed="rId2"/>
          <a:stretch>
            <a:fillRect/>
          </a:stretch>
        </p:blipFill>
        <p:spPr>
          <a:xfrm flipH="1">
            <a:off x="-1" y="6836470"/>
            <a:ext cx="502285" cy="509165"/>
          </a:xfrm>
          <a:prstGeom prst="rect">
            <a:avLst/>
          </a:prstGeom>
        </p:spPr>
      </p:pic>
      <p:sp>
        <p:nvSpPr>
          <p:cNvPr id="12" name="Freeform 11"/>
          <p:cNvSpPr/>
          <p:nvPr/>
        </p:nvSpPr>
        <p:spPr>
          <a:xfrm>
            <a:off x="369437" y="5369156"/>
            <a:ext cx="9446393" cy="1380192"/>
          </a:xfrm>
          <a:custGeom>
            <a:avLst/>
            <a:gdLst>
              <a:gd name="connsiteX0" fmla="*/ 0 w 8686934"/>
              <a:gd name="connsiteY0" fmla="*/ 109572 h 657419"/>
              <a:gd name="connsiteX1" fmla="*/ 109572 w 8686934"/>
              <a:gd name="connsiteY1" fmla="*/ 0 h 657419"/>
              <a:gd name="connsiteX2" fmla="*/ 8577362 w 8686934"/>
              <a:gd name="connsiteY2" fmla="*/ 0 h 657419"/>
              <a:gd name="connsiteX3" fmla="*/ 8686934 w 8686934"/>
              <a:gd name="connsiteY3" fmla="*/ 109572 h 657419"/>
              <a:gd name="connsiteX4" fmla="*/ 8686934 w 8686934"/>
              <a:gd name="connsiteY4" fmla="*/ 547847 h 657419"/>
              <a:gd name="connsiteX5" fmla="*/ 8577362 w 8686934"/>
              <a:gd name="connsiteY5" fmla="*/ 657419 h 657419"/>
              <a:gd name="connsiteX6" fmla="*/ 109572 w 8686934"/>
              <a:gd name="connsiteY6" fmla="*/ 657419 h 657419"/>
              <a:gd name="connsiteX7" fmla="*/ 0 w 8686934"/>
              <a:gd name="connsiteY7" fmla="*/ 547847 h 657419"/>
              <a:gd name="connsiteX8" fmla="*/ 0 w 8686934"/>
              <a:gd name="connsiteY8" fmla="*/ 109572 h 65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6934" h="657419">
                <a:moveTo>
                  <a:pt x="0" y="109572"/>
                </a:moveTo>
                <a:cubicBezTo>
                  <a:pt x="0" y="49057"/>
                  <a:pt x="49057" y="0"/>
                  <a:pt x="109572" y="0"/>
                </a:cubicBezTo>
                <a:lnTo>
                  <a:pt x="8577362" y="0"/>
                </a:lnTo>
                <a:cubicBezTo>
                  <a:pt x="8637877" y="0"/>
                  <a:pt x="8686934" y="49057"/>
                  <a:pt x="8686934" y="109572"/>
                </a:cubicBezTo>
                <a:lnTo>
                  <a:pt x="8686934" y="547847"/>
                </a:lnTo>
                <a:cubicBezTo>
                  <a:pt x="8686934" y="608362"/>
                  <a:pt x="8637877" y="657419"/>
                  <a:pt x="8577362" y="657419"/>
                </a:cubicBezTo>
                <a:lnTo>
                  <a:pt x="109572" y="657419"/>
                </a:lnTo>
                <a:cubicBezTo>
                  <a:pt x="49057" y="657419"/>
                  <a:pt x="0" y="608362"/>
                  <a:pt x="0" y="547847"/>
                </a:cubicBezTo>
                <a:lnTo>
                  <a:pt x="0" y="109572"/>
                </a:lnTo>
                <a:close/>
              </a:path>
            </a:pathLst>
          </a:custGeom>
          <a:ln>
            <a:solidFill>
              <a:schemeClr val="tx1"/>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0673" tIns="100673" rIns="100673" bIns="100673" numCol="1" spcCol="1270" anchor="ctr" anchorCtr="0">
            <a:noAutofit/>
          </a:bodyPr>
          <a:lstStyle/>
          <a:p>
            <a:pPr algn="just"/>
            <a:r>
              <a:rPr lang="pt-BR" dirty="0"/>
              <a:t>Moçambique tem dado passos importantes na construção de um quadro jurídico sólido para enfrentar crimes e ameaças cibernéticas. Apesar dos desafios, o país encontra-se numa trajetória de fortalecimento institucional e de modernização legal, visando </a:t>
            </a:r>
            <a:r>
              <a:rPr lang="pt-BR" dirty="0" smtClean="0"/>
              <a:t>proteger os </a:t>
            </a:r>
            <a:r>
              <a:rPr lang="pt-BR" dirty="0"/>
              <a:t>cidadãos, empresas e o Estado no ambiente digital.</a:t>
            </a:r>
            <a:endParaRPr lang="pt-BR" dirty="0">
              <a:latin typeface="+mj-lt"/>
              <a:ea typeface="Verdana" panose="020B0604030504040204" pitchFamily="34" charset="0"/>
            </a:endParaRPr>
          </a:p>
        </p:txBody>
      </p:sp>
    </p:spTree>
    <p:extLst>
      <p:ext uri="{BB962C8B-B14F-4D97-AF65-F5344CB8AC3E}">
        <p14:creationId xmlns:p14="http://schemas.microsoft.com/office/powerpoint/2010/main" val="9731458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title"/>
          </p:nvPr>
        </p:nvSpPr>
        <p:spPr>
          <a:xfrm>
            <a:off x="831850" y="1961460"/>
            <a:ext cx="8263286" cy="1403246"/>
          </a:xfrm>
        </p:spPr>
        <p:txBody>
          <a:bodyPr>
            <a:normAutofit/>
          </a:bodyPr>
          <a:lstStyle/>
          <a:p>
            <a:pPr marL="682625" lvl="1" indent="-334963" algn="ctr" defTabSz="993404" rtl="0">
              <a:lnSpc>
                <a:spcPct val="90000"/>
              </a:lnSpc>
              <a:spcBef>
                <a:spcPct val="0"/>
              </a:spcBef>
              <a:defRPr/>
            </a:pPr>
            <a:r>
              <a:rPr lang="pt-PT" sz="4400" b="1" kern="1200" dirty="0">
                <a:solidFill>
                  <a:schemeClr val="tx1"/>
                </a:solidFill>
                <a:effectLst>
                  <a:outerShdw blurRad="38100" dist="38100" dir="2700000" algn="tl">
                    <a:srgbClr val="C0C0C0"/>
                  </a:outerShdw>
                </a:effectLst>
                <a:latin typeface="+mj-lt"/>
                <a:ea typeface="+mj-ea"/>
                <a:cs typeface="+mj-cs"/>
              </a:rPr>
              <a:t>Pela atenção dispensada, muito obrigado!</a:t>
            </a:r>
          </a:p>
          <a:p>
            <a:pPr marL="682625" lvl="1" indent="-334963" algn="ctr" defTabSz="993404" rtl="0">
              <a:lnSpc>
                <a:spcPct val="90000"/>
              </a:lnSpc>
              <a:spcBef>
                <a:spcPct val="0"/>
              </a:spcBef>
              <a:defRPr/>
            </a:pPr>
            <a:endParaRPr lang="pt-PT" sz="4400" b="1" kern="1200" dirty="0">
              <a:solidFill>
                <a:schemeClr val="tx1"/>
              </a:solidFill>
              <a:latin typeface="+mj-lt"/>
              <a:ea typeface="+mj-ea"/>
              <a:cs typeface="+mj-cs"/>
            </a:endParaRPr>
          </a:p>
        </p:txBody>
      </p:sp>
      <p:sp>
        <p:nvSpPr>
          <p:cNvPr id="2" name="TextBox 1"/>
          <p:cNvSpPr txBox="1"/>
          <p:nvPr/>
        </p:nvSpPr>
        <p:spPr>
          <a:xfrm>
            <a:off x="2813050" y="3745706"/>
            <a:ext cx="5029200" cy="784830"/>
          </a:xfrm>
          <a:prstGeom prst="rect">
            <a:avLst/>
          </a:prstGeom>
          <a:noFill/>
        </p:spPr>
        <p:txBody>
          <a:bodyPr wrap="square" rtlCol="0">
            <a:spAutoFit/>
          </a:bodyPr>
          <a:lstStyle/>
          <a:p>
            <a:pPr>
              <a:spcAft>
                <a:spcPts val="600"/>
              </a:spcAft>
            </a:pPr>
            <a:endParaRPr lang="en-US"/>
          </a:p>
          <a:p>
            <a:pPr>
              <a:spcAft>
                <a:spcPts val="600"/>
              </a:spcAft>
            </a:pPr>
            <a:endParaRPr lang="en-US"/>
          </a:p>
        </p:txBody>
      </p:sp>
      <p:sp>
        <p:nvSpPr>
          <p:cNvPr id="4" name="Slide Number Placeholder 3" hidden="1">
            <a:extLst>
              <a:ext uri="{FF2B5EF4-FFF2-40B4-BE49-F238E27FC236}">
                <a16:creationId xmlns:a16="http://schemas.microsoft.com/office/drawing/2014/main" xmlns="" id="{AFB35605-469D-1641-9538-75FD8158E219}"/>
              </a:ext>
            </a:extLst>
          </p:cNvPr>
          <p:cNvSpPr>
            <a:spLocks noGrp="1"/>
          </p:cNvSpPr>
          <p:nvPr>
            <p:ph type="sldNum" sz="quarter" idx="4294967295"/>
          </p:nvPr>
        </p:nvSpPr>
        <p:spPr>
          <a:xfrm>
            <a:off x="7199418" y="6802179"/>
            <a:ext cx="2343997" cy="390734"/>
          </a:xfrm>
        </p:spPr>
        <p:txBody>
          <a:bodyPr/>
          <a:lstStyle/>
          <a:p>
            <a:pPr>
              <a:spcAft>
                <a:spcPts val="600"/>
              </a:spcAft>
            </a:pPr>
            <a:fld id="{0BE1B51E-C877-4DF7-B2EF-3FEF641759EF}" type="slidenum">
              <a:rPr lang="pt-BR" smtClean="0"/>
              <a:pPr>
                <a:spcAft>
                  <a:spcPts val="600"/>
                </a:spcAft>
              </a:pPr>
              <a:t>26</a:t>
            </a:fld>
            <a:endParaRPr lang="pt-BR"/>
          </a:p>
        </p:txBody>
      </p:sp>
      <p:graphicFrame>
        <p:nvGraphicFramePr>
          <p:cNvPr id="7" name="Footer Placeholder 3">
            <a:extLst>
              <a:ext uri="{FF2B5EF4-FFF2-40B4-BE49-F238E27FC236}">
                <a16:creationId xmlns:a16="http://schemas.microsoft.com/office/drawing/2014/main" xmlns="" id="{8D48F071-3D68-047D-7C21-D1816663646C}"/>
              </a:ext>
            </a:extLst>
          </p:cNvPr>
          <p:cNvGraphicFramePr/>
          <p:nvPr>
            <p:extLst>
              <p:ext uri="{D42A27DB-BD31-4B8C-83A1-F6EECF244321}">
                <p14:modId xmlns:p14="http://schemas.microsoft.com/office/powerpoint/2010/main" val="1723950879"/>
              </p:ext>
            </p:extLst>
          </p:nvPr>
        </p:nvGraphicFramePr>
        <p:xfrm>
          <a:off x="8164" y="1596283"/>
          <a:ext cx="9355318" cy="16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xmlns="" id="{F043D7A7-DF6F-1443-A62D-FDA18C54646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4108450" y="4202906"/>
            <a:ext cx="1676400" cy="1699362"/>
          </a:xfrm>
          <a:prstGeom prst="rect">
            <a:avLst/>
          </a:prstGeom>
        </p:spPr>
      </p:pic>
    </p:spTree>
    <p:extLst>
      <p:ext uri="{BB962C8B-B14F-4D97-AF65-F5344CB8AC3E}">
        <p14:creationId xmlns:p14="http://schemas.microsoft.com/office/powerpoint/2010/main" val="652189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59890</TotalTime>
  <Words>3220</Words>
  <Application>Microsoft Office PowerPoint</Application>
  <PresentationFormat>Custom</PresentationFormat>
  <Paragraphs>392</Paragraphs>
  <Slides>27</Slides>
  <Notes>15</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27</vt:i4>
      </vt:variant>
    </vt:vector>
  </HeadingPairs>
  <TitlesOfParts>
    <vt:vector size="48" baseType="lpstr">
      <vt:lpstr>MS PGothic</vt:lpstr>
      <vt:lpstr>MS PGothic</vt:lpstr>
      <vt:lpstr>Aptos</vt:lpstr>
      <vt:lpstr>Arial</vt:lpstr>
      <vt:lpstr>Calibri</vt:lpstr>
      <vt:lpstr>Courier New</vt:lpstr>
      <vt:lpstr>Dosis</vt:lpstr>
      <vt:lpstr>Droid Sans Fallback</vt:lpstr>
      <vt:lpstr>Gill Sans</vt:lpstr>
      <vt:lpstr>Helvetica</vt:lpstr>
      <vt:lpstr>Lohit Marathi</vt:lpstr>
      <vt:lpstr>Palatino</vt:lpstr>
      <vt:lpstr>Palatino Linotype</vt:lpstr>
      <vt:lpstr>Quattrocento Sans</vt:lpstr>
      <vt:lpstr>Tahoma</vt:lpstr>
      <vt:lpstr>Times</vt:lpstr>
      <vt:lpstr>Times New Roman</vt:lpstr>
      <vt:lpstr>Verdana</vt:lpstr>
      <vt:lpstr>Wingdings</vt:lpstr>
      <vt:lpstr>Custom Design</vt:lpstr>
      <vt:lpstr>Tema do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Pela atenção dispensada, muito obrigado! </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Monica</dc:creator>
  <cp:keywords/>
  <dc:description/>
  <cp:lastModifiedBy>Modesta Sousa</cp:lastModifiedBy>
  <cp:revision>2551</cp:revision>
  <cp:lastPrinted>2025-10-09T00:04:00Z</cp:lastPrinted>
  <dcterms:created xsi:type="dcterms:W3CDTF">2012-05-01T16:16:34Z</dcterms:created>
  <dcterms:modified xsi:type="dcterms:W3CDTF">2025-11-18T07:24:22Z</dcterms:modified>
  <cp:category/>
</cp:coreProperties>
</file>