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24"/>
  </p:notesMasterIdLst>
  <p:sldIdLst>
    <p:sldId id="268" r:id="rId4"/>
    <p:sldId id="269" r:id="rId5"/>
    <p:sldId id="270" r:id="rId6"/>
    <p:sldId id="272" r:id="rId7"/>
    <p:sldId id="271" r:id="rId8"/>
    <p:sldId id="273" r:id="rId9"/>
    <p:sldId id="278" r:id="rId10"/>
    <p:sldId id="274" r:id="rId11"/>
    <p:sldId id="275" r:id="rId12"/>
    <p:sldId id="276" r:id="rId13"/>
    <p:sldId id="280" r:id="rId14"/>
    <p:sldId id="277" r:id="rId15"/>
    <p:sldId id="279" r:id="rId16"/>
    <p:sldId id="263" r:id="rId17"/>
    <p:sldId id="282" r:id="rId18"/>
    <p:sldId id="264" r:id="rId19"/>
    <p:sldId id="283" r:id="rId20"/>
    <p:sldId id="281" r:id="rId21"/>
    <p:sldId id="266" r:id="rId22"/>
    <p:sldId id="267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Poppins" panose="020B0604020202020204" charset="0"/>
      <p:regular r:id="rId29"/>
      <p:bold r:id="rId30"/>
      <p:italic r:id="rId31"/>
      <p:boldItalic r:id="rId32"/>
    </p:embeddedFont>
    <p:embeddedFont>
      <p:font typeface="MS PGothic" panose="020B0600070205080204" pitchFamily="34" charset="-128"/>
      <p:regular r:id="rId33"/>
    </p:embeddedFont>
    <p:embeddedFont>
      <p:font typeface="Verdana" panose="020B0604030504040204" pitchFamily="34" charset="0"/>
      <p:regular r:id="rId34"/>
      <p:bold r:id="rId35"/>
      <p:italic r:id="rId36"/>
      <p:boldItalic r:id="rId37"/>
    </p:embeddedFont>
    <p:embeddedFont>
      <p:font typeface="Lato" panose="020B0604020202020204" charset="0"/>
      <p:regular r:id="rId38"/>
      <p:bold r:id="rId39"/>
      <p:italic r:id="rId40"/>
      <p:boldItalic r:id="rId41"/>
    </p:embeddedFont>
    <p:embeddedFont>
      <p:font typeface="SimSun" panose="02010600030101010101" pitchFamily="2" charset="-122"/>
      <p:regular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5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8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font" Target="fonts/font17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F03FC8-D282-4584-B1D9-7B65B975E5FE}" type="doc">
      <dgm:prSet loTypeId="urn:microsoft.com/office/officeart/2008/layout/VerticalCurvedList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BBB91E8-FF35-4E32-9E0A-776DA1FB62F0}">
      <dgm:prSet custT="1"/>
      <dgm:spPr/>
      <dgm:t>
        <a:bodyPr/>
        <a:lstStyle/>
        <a:p>
          <a:pPr algn="l" rtl="0">
            <a:lnSpc>
              <a:spcPct val="80000"/>
            </a:lnSpc>
            <a:spcAft>
              <a:spcPts val="0"/>
            </a:spcAft>
          </a:pPr>
          <a:r>
            <a:rPr lang="pt-PT" sz="2000" b="1" dirty="0">
              <a:latin typeface="Calibri"/>
              <a:cs typeface="Calibri"/>
            </a:rPr>
            <a:t>Liderança e Coordenação </a:t>
          </a:r>
        </a:p>
      </dgm:t>
    </dgm:pt>
    <dgm:pt modelId="{8A3D6D43-0F00-47E7-83BE-B2CA7E138661}" type="parTrans" cxnId="{B0E21D17-E0BC-46F8-B99B-1639978DDB43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81A70647-9A41-4FBF-B635-B073F7D5B7D5}" type="sibTrans" cxnId="{B0E21D17-E0BC-46F8-B99B-1639978DDB43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B6FC1723-E324-4BDF-9AB5-77931FD0705C}">
      <dgm:prSet custT="1"/>
      <dgm:spPr/>
      <dgm:t>
        <a:bodyPr/>
        <a:lstStyle/>
        <a:p>
          <a:pPr algn="l" rtl="0">
            <a:lnSpc>
              <a:spcPct val="70000"/>
            </a:lnSpc>
            <a:spcAft>
              <a:spcPts val="600"/>
            </a:spcAft>
          </a:pPr>
          <a:r>
            <a:rPr lang="pt-PT" sz="2000" b="1" dirty="0">
              <a:latin typeface="Calibri"/>
              <a:cs typeface="Calibri"/>
            </a:rPr>
            <a:t>Protecção de Infra-estruturas </a:t>
          </a:r>
          <a:r>
            <a:rPr lang="pt-PT" sz="2000" b="1" dirty="0" smtClean="0">
              <a:latin typeface="Calibri"/>
              <a:cs typeface="Calibri"/>
            </a:rPr>
            <a:t>Críticas </a:t>
          </a:r>
          <a:r>
            <a:rPr lang="pt-PT" sz="2000" b="1" dirty="0">
              <a:latin typeface="Calibri"/>
              <a:cs typeface="Calibri"/>
            </a:rPr>
            <a:t>de Informação (ICI)           </a:t>
          </a:r>
        </a:p>
      </dgm:t>
    </dgm:pt>
    <dgm:pt modelId="{05A45564-FF7B-4775-BEB3-6A742F308D5C}" type="parTrans" cxnId="{35E73398-E996-47D4-A7C4-3928A181DFA2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C0F4FC03-FE60-415E-83D2-FB24BE3CE4F5}" type="sibTrans" cxnId="{35E73398-E996-47D4-A7C4-3928A181DFA2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2A94DB5D-A0BA-43EC-B720-31557C6FB9AA}">
      <dgm:prSet custT="1"/>
      <dgm:spPr/>
      <dgm:t>
        <a:bodyPr/>
        <a:lstStyle/>
        <a:p>
          <a:pPr algn="l" rtl="0">
            <a:lnSpc>
              <a:spcPct val="80000"/>
            </a:lnSpc>
            <a:spcAft>
              <a:spcPts val="0"/>
            </a:spcAft>
          </a:pPr>
          <a:r>
            <a:rPr lang="pt-PT" sz="2000" b="1" dirty="0">
              <a:latin typeface="Calibri"/>
              <a:cs typeface="Calibri"/>
            </a:rPr>
            <a:t>Quadro Legal e Regulatório </a:t>
          </a:r>
        </a:p>
      </dgm:t>
    </dgm:pt>
    <dgm:pt modelId="{3679388E-232B-4BB3-A274-5F4FF9AC28F0}" type="parTrans" cxnId="{40721A0F-900B-4FFF-8A85-6A4CF0FF0A5C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645A1E86-FC6F-4AB3-BC01-D08E683B4250}" type="sibTrans" cxnId="{40721A0F-900B-4FFF-8A85-6A4CF0FF0A5C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12C93D61-6DD6-41E9-B127-CE2C4D1A52B3}">
      <dgm:prSet custT="1"/>
      <dgm:spPr/>
      <dgm:t>
        <a:bodyPr/>
        <a:lstStyle/>
        <a:p>
          <a:pPr algn="l" rtl="0">
            <a:lnSpc>
              <a:spcPct val="80000"/>
            </a:lnSpc>
            <a:spcAft>
              <a:spcPts val="0"/>
            </a:spcAft>
          </a:pPr>
          <a:r>
            <a:rPr lang="pt-PT" sz="2000" b="1" dirty="0">
              <a:latin typeface="Calibri"/>
              <a:cs typeface="Calibri"/>
            </a:rPr>
            <a:t>Protecção de Activos de Informação </a:t>
          </a:r>
        </a:p>
      </dgm:t>
    </dgm:pt>
    <dgm:pt modelId="{045B7CF6-5978-4D21-BBB4-91C1DE075ACF}" type="parTrans" cxnId="{266579CC-5753-403C-9FE5-CA17DB7B85D7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FA9DAF09-C5E6-4F0E-A7F4-7AD73CED016B}" type="sibTrans" cxnId="{266579CC-5753-403C-9FE5-CA17DB7B85D7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D77E92E6-A19B-4BFC-ACFD-F4AAC17EA5FD}">
      <dgm:prSet custT="1"/>
      <dgm:spPr/>
      <dgm:t>
        <a:bodyPr/>
        <a:lstStyle/>
        <a:p>
          <a:pPr algn="l" rtl="0">
            <a:lnSpc>
              <a:spcPct val="80000"/>
            </a:lnSpc>
            <a:spcAft>
              <a:spcPts val="0"/>
            </a:spcAft>
          </a:pPr>
          <a:r>
            <a:rPr lang="pt-PT" sz="1800" b="1" dirty="0">
              <a:latin typeface="Calibri"/>
              <a:cs typeface="Calibri"/>
            </a:rPr>
            <a:t>Desenvolvimento de Capacidade de Pesquisa e Inovação</a:t>
          </a:r>
        </a:p>
      </dgm:t>
    </dgm:pt>
    <dgm:pt modelId="{0F9BE689-30FE-4FEA-B341-397722B1A257}" type="parTrans" cxnId="{D59D9B5F-17C0-4974-8D44-352BA0FD2B5C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670AACAF-E899-41A4-B066-F0540D12896F}" type="sibTrans" cxnId="{D59D9B5F-17C0-4974-8D44-352BA0FD2B5C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D588E207-922C-4FFA-B480-710C9060CC7C}">
      <dgm:prSet custT="1"/>
      <dgm:spPr/>
      <dgm:t>
        <a:bodyPr/>
        <a:lstStyle/>
        <a:p>
          <a:pPr algn="l" rtl="0">
            <a:lnSpc>
              <a:spcPct val="80000"/>
            </a:lnSpc>
            <a:spcAft>
              <a:spcPts val="0"/>
            </a:spcAft>
          </a:pPr>
          <a:r>
            <a:rPr lang="pt-PT" sz="1800" b="1" dirty="0">
              <a:latin typeface="Calibri"/>
              <a:cs typeface="Calibri"/>
            </a:rPr>
            <a:t>Cultura de Segurança Cibernética e Consciencialização </a:t>
          </a:r>
        </a:p>
      </dgm:t>
    </dgm:pt>
    <dgm:pt modelId="{5B54835D-8EBF-4909-9057-B9BFFAC16072}" type="parTrans" cxnId="{3504A140-39A8-4C4B-8EC5-5A66A2C33BC8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BA60A59A-A2B0-404B-9960-35B30E5D5827}" type="sibTrans" cxnId="{3504A140-39A8-4C4B-8EC5-5A66A2C33BC8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14773810-8CD3-A949-854B-5515CEC057C4}" type="pres">
      <dgm:prSet presAssocID="{2FF03FC8-D282-4584-B1D9-7B65B975E5F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9B8118B2-D3A6-3847-BB49-2EAB79D9CFDD}" type="pres">
      <dgm:prSet presAssocID="{2FF03FC8-D282-4584-B1D9-7B65B975E5FE}" presName="Name1" presStyleCnt="0"/>
      <dgm:spPr/>
    </dgm:pt>
    <dgm:pt modelId="{4E3245C2-8D7E-2A4E-B94D-FEDF1CAED324}" type="pres">
      <dgm:prSet presAssocID="{2FF03FC8-D282-4584-B1D9-7B65B975E5FE}" presName="cycle" presStyleCnt="0"/>
      <dgm:spPr/>
    </dgm:pt>
    <dgm:pt modelId="{28116F60-D12E-9643-94EC-B3D54B98F60C}" type="pres">
      <dgm:prSet presAssocID="{2FF03FC8-D282-4584-B1D9-7B65B975E5FE}" presName="srcNode" presStyleLbl="node1" presStyleIdx="0" presStyleCnt="6"/>
      <dgm:spPr/>
    </dgm:pt>
    <dgm:pt modelId="{123A2D1A-8A5A-4845-89E1-BE32FA202AC6}" type="pres">
      <dgm:prSet presAssocID="{2FF03FC8-D282-4584-B1D9-7B65B975E5FE}" presName="conn" presStyleLbl="parChTrans1D2" presStyleIdx="0" presStyleCnt="1"/>
      <dgm:spPr/>
      <dgm:t>
        <a:bodyPr/>
        <a:lstStyle/>
        <a:p>
          <a:endParaRPr lang="en-US"/>
        </a:p>
      </dgm:t>
    </dgm:pt>
    <dgm:pt modelId="{9F9CED3A-AB3D-BD45-B974-9ED8F25E896C}" type="pres">
      <dgm:prSet presAssocID="{2FF03FC8-D282-4584-B1D9-7B65B975E5FE}" presName="extraNode" presStyleLbl="node1" presStyleIdx="0" presStyleCnt="6"/>
      <dgm:spPr/>
    </dgm:pt>
    <dgm:pt modelId="{DA973AB0-CA0B-6340-A712-DA451A0BA9AF}" type="pres">
      <dgm:prSet presAssocID="{2FF03FC8-D282-4584-B1D9-7B65B975E5FE}" presName="dstNode" presStyleLbl="node1" presStyleIdx="0" presStyleCnt="6"/>
      <dgm:spPr/>
    </dgm:pt>
    <dgm:pt modelId="{9F9FD3D4-B5D3-6643-B3C9-5F73B36E61FB}" type="pres">
      <dgm:prSet presAssocID="{8BBB91E8-FF35-4E32-9E0A-776DA1FB62F0}" presName="text_1" presStyleLbl="node1" presStyleIdx="0" presStyleCnt="6" custScaleX="40359" custLinFactNeighborX="-271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E29215-1841-8F4A-8F34-6B39FAEFB6A0}" type="pres">
      <dgm:prSet presAssocID="{8BBB91E8-FF35-4E32-9E0A-776DA1FB62F0}" presName="accent_1" presStyleCnt="0"/>
      <dgm:spPr/>
    </dgm:pt>
    <dgm:pt modelId="{EE0E5B4B-965A-D84B-95DD-38BED0EB3AA8}" type="pres">
      <dgm:prSet presAssocID="{8BBB91E8-FF35-4E32-9E0A-776DA1FB62F0}" presName="accentRepeatNode" presStyleLbl="solidFgAcc1" presStyleIdx="0" presStyleCnt="6"/>
      <dgm:spPr/>
    </dgm:pt>
    <dgm:pt modelId="{3EE19E8A-F7EB-9B4D-9042-A4941A6600B7}" type="pres">
      <dgm:prSet presAssocID="{B6FC1723-E324-4BDF-9AB5-77931FD0705C}" presName="text_2" presStyleLbl="node1" presStyleIdx="1" presStyleCnt="6" custScaleX="38103" custScaleY="144616" custLinFactNeighborX="-29553" custLinFactNeighborY="25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C6F0A2-2A9D-434F-A1D8-622259606CBE}" type="pres">
      <dgm:prSet presAssocID="{B6FC1723-E324-4BDF-9AB5-77931FD0705C}" presName="accent_2" presStyleCnt="0"/>
      <dgm:spPr/>
    </dgm:pt>
    <dgm:pt modelId="{683FE72F-8AD3-3C4C-B5E2-750AE8B4367F}" type="pres">
      <dgm:prSet presAssocID="{B6FC1723-E324-4BDF-9AB5-77931FD0705C}" presName="accentRepeatNode" presStyleLbl="solidFgAcc1" presStyleIdx="1" presStyleCnt="6"/>
      <dgm:spPr/>
    </dgm:pt>
    <dgm:pt modelId="{8FE31323-281E-4C46-8A8E-098AD05A8764}" type="pres">
      <dgm:prSet presAssocID="{2A94DB5D-A0BA-43EC-B720-31557C6FB9AA}" presName="text_3" presStyleLbl="node1" presStyleIdx="2" presStyleCnt="6" custScaleX="34942" custLinFactNeighborX="-29707" custLinFactNeighborY="7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6B6230-F922-9346-878A-0A414BFB512C}" type="pres">
      <dgm:prSet presAssocID="{2A94DB5D-A0BA-43EC-B720-31557C6FB9AA}" presName="accent_3" presStyleCnt="0"/>
      <dgm:spPr/>
    </dgm:pt>
    <dgm:pt modelId="{62A2A306-DF19-764E-9E45-DAD2ABF85BBB}" type="pres">
      <dgm:prSet presAssocID="{2A94DB5D-A0BA-43EC-B720-31557C6FB9AA}" presName="accentRepeatNode" presStyleLbl="solidFgAcc1" presStyleIdx="2" presStyleCnt="6"/>
      <dgm:spPr/>
    </dgm:pt>
    <dgm:pt modelId="{F725BECF-5A30-9543-8D19-B772FC822835}" type="pres">
      <dgm:prSet presAssocID="{12C93D61-6DD6-41E9-B127-CE2C4D1A52B3}" presName="text_4" presStyleLbl="node1" presStyleIdx="3" presStyleCnt="6" custScaleX="37219" custLinFactNeighborX="-308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B8EF27-9E7A-C441-9F53-24B3B7630609}" type="pres">
      <dgm:prSet presAssocID="{12C93D61-6DD6-41E9-B127-CE2C4D1A52B3}" presName="accent_4" presStyleCnt="0"/>
      <dgm:spPr/>
    </dgm:pt>
    <dgm:pt modelId="{AF184563-E219-F542-81DA-8D078807C3C7}" type="pres">
      <dgm:prSet presAssocID="{12C93D61-6DD6-41E9-B127-CE2C4D1A52B3}" presName="accentRepeatNode" presStyleLbl="solidFgAcc1" presStyleIdx="3" presStyleCnt="6"/>
      <dgm:spPr/>
    </dgm:pt>
    <dgm:pt modelId="{9E4064A9-AFF2-A14A-810A-3D1FB7B1C54F}" type="pres">
      <dgm:prSet presAssocID="{D77E92E6-A19B-4BFC-ACFD-F4AAC17EA5FD}" presName="text_5" presStyleLbl="node1" presStyleIdx="4" presStyleCnt="6" custScaleX="38653" custScaleY="145283" custLinFactNeighborX="-298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283BF5-49F8-EC4F-B0DE-F073CDE9381F}" type="pres">
      <dgm:prSet presAssocID="{D77E92E6-A19B-4BFC-ACFD-F4AAC17EA5FD}" presName="accent_5" presStyleCnt="0"/>
      <dgm:spPr/>
    </dgm:pt>
    <dgm:pt modelId="{8DFE7B42-BB7D-C546-BC93-1E7A6354A495}" type="pres">
      <dgm:prSet presAssocID="{D77E92E6-A19B-4BFC-ACFD-F4AAC17EA5FD}" presName="accentRepeatNode" presStyleLbl="solidFgAcc1" presStyleIdx="4" presStyleCnt="6"/>
      <dgm:spPr/>
    </dgm:pt>
    <dgm:pt modelId="{EEEC99A9-D1C5-1748-830F-F726EE972EEC}" type="pres">
      <dgm:prSet presAssocID="{D588E207-922C-4FFA-B480-710C9060CC7C}" presName="text_6" presStyleLbl="node1" presStyleIdx="5" presStyleCnt="6" custScaleX="40059" custScaleY="129405" custLinFactNeighborX="-270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DF9DDF-D4CC-D042-933C-3715CF4E2EE6}" type="pres">
      <dgm:prSet presAssocID="{D588E207-922C-4FFA-B480-710C9060CC7C}" presName="accent_6" presStyleCnt="0"/>
      <dgm:spPr/>
    </dgm:pt>
    <dgm:pt modelId="{E2B0378B-414C-B94B-AF83-7C93B1D92517}" type="pres">
      <dgm:prSet presAssocID="{D588E207-922C-4FFA-B480-710C9060CC7C}" presName="accentRepeatNode" presStyleLbl="solidFgAcc1" presStyleIdx="5" presStyleCnt="6"/>
      <dgm:spPr/>
    </dgm:pt>
  </dgm:ptLst>
  <dgm:cxnLst>
    <dgm:cxn modelId="{87D77EAB-6E76-2147-B8CE-1ED7993D6F72}" type="presOf" srcId="{B6FC1723-E324-4BDF-9AB5-77931FD0705C}" destId="{3EE19E8A-F7EB-9B4D-9042-A4941A6600B7}" srcOrd="0" destOrd="0" presId="urn:microsoft.com/office/officeart/2008/layout/VerticalCurvedList"/>
    <dgm:cxn modelId="{797CDEC2-3242-7B4A-B5A0-E46501F341C1}" type="presOf" srcId="{D77E92E6-A19B-4BFC-ACFD-F4AAC17EA5FD}" destId="{9E4064A9-AFF2-A14A-810A-3D1FB7B1C54F}" srcOrd="0" destOrd="0" presId="urn:microsoft.com/office/officeart/2008/layout/VerticalCurvedList"/>
    <dgm:cxn modelId="{40721A0F-900B-4FFF-8A85-6A4CF0FF0A5C}" srcId="{2FF03FC8-D282-4584-B1D9-7B65B975E5FE}" destId="{2A94DB5D-A0BA-43EC-B720-31557C6FB9AA}" srcOrd="2" destOrd="0" parTransId="{3679388E-232B-4BB3-A274-5F4FF9AC28F0}" sibTransId="{645A1E86-FC6F-4AB3-BC01-D08E683B4250}"/>
    <dgm:cxn modelId="{88642206-FB0A-9641-A30E-551B7D5178AC}" type="presOf" srcId="{81A70647-9A41-4FBF-B635-B073F7D5B7D5}" destId="{123A2D1A-8A5A-4845-89E1-BE32FA202AC6}" srcOrd="0" destOrd="0" presId="urn:microsoft.com/office/officeart/2008/layout/VerticalCurvedList"/>
    <dgm:cxn modelId="{88129E4F-97B7-A346-BEE3-232075BF70DB}" type="presOf" srcId="{12C93D61-6DD6-41E9-B127-CE2C4D1A52B3}" destId="{F725BECF-5A30-9543-8D19-B772FC822835}" srcOrd="0" destOrd="0" presId="urn:microsoft.com/office/officeart/2008/layout/VerticalCurvedList"/>
    <dgm:cxn modelId="{D59D9B5F-17C0-4974-8D44-352BA0FD2B5C}" srcId="{2FF03FC8-D282-4584-B1D9-7B65B975E5FE}" destId="{D77E92E6-A19B-4BFC-ACFD-F4AAC17EA5FD}" srcOrd="4" destOrd="0" parTransId="{0F9BE689-30FE-4FEA-B341-397722B1A257}" sibTransId="{670AACAF-E899-41A4-B066-F0540D12896F}"/>
    <dgm:cxn modelId="{82E7CD72-774C-A745-8B90-BAB926051438}" type="presOf" srcId="{8BBB91E8-FF35-4E32-9E0A-776DA1FB62F0}" destId="{9F9FD3D4-B5D3-6643-B3C9-5F73B36E61FB}" srcOrd="0" destOrd="0" presId="urn:microsoft.com/office/officeart/2008/layout/VerticalCurvedList"/>
    <dgm:cxn modelId="{35E73398-E996-47D4-A7C4-3928A181DFA2}" srcId="{2FF03FC8-D282-4584-B1D9-7B65B975E5FE}" destId="{B6FC1723-E324-4BDF-9AB5-77931FD0705C}" srcOrd="1" destOrd="0" parTransId="{05A45564-FF7B-4775-BEB3-6A742F308D5C}" sibTransId="{C0F4FC03-FE60-415E-83D2-FB24BE3CE4F5}"/>
    <dgm:cxn modelId="{3504A140-39A8-4C4B-8EC5-5A66A2C33BC8}" srcId="{2FF03FC8-D282-4584-B1D9-7B65B975E5FE}" destId="{D588E207-922C-4FFA-B480-710C9060CC7C}" srcOrd="5" destOrd="0" parTransId="{5B54835D-8EBF-4909-9057-B9BFFAC16072}" sibTransId="{BA60A59A-A2B0-404B-9960-35B30E5D5827}"/>
    <dgm:cxn modelId="{266579CC-5753-403C-9FE5-CA17DB7B85D7}" srcId="{2FF03FC8-D282-4584-B1D9-7B65B975E5FE}" destId="{12C93D61-6DD6-41E9-B127-CE2C4D1A52B3}" srcOrd="3" destOrd="0" parTransId="{045B7CF6-5978-4D21-BBB4-91C1DE075ACF}" sibTransId="{FA9DAF09-C5E6-4F0E-A7F4-7AD73CED016B}"/>
    <dgm:cxn modelId="{1DD74932-99D9-664B-97A5-460594B97418}" type="presOf" srcId="{2FF03FC8-D282-4584-B1D9-7B65B975E5FE}" destId="{14773810-8CD3-A949-854B-5515CEC057C4}" srcOrd="0" destOrd="0" presId="urn:microsoft.com/office/officeart/2008/layout/VerticalCurvedList"/>
    <dgm:cxn modelId="{B0E21D17-E0BC-46F8-B99B-1639978DDB43}" srcId="{2FF03FC8-D282-4584-B1D9-7B65B975E5FE}" destId="{8BBB91E8-FF35-4E32-9E0A-776DA1FB62F0}" srcOrd="0" destOrd="0" parTransId="{8A3D6D43-0F00-47E7-83BE-B2CA7E138661}" sibTransId="{81A70647-9A41-4FBF-B635-B073F7D5B7D5}"/>
    <dgm:cxn modelId="{B717911A-A277-5D46-9A2E-96AA44E92CBD}" type="presOf" srcId="{2A94DB5D-A0BA-43EC-B720-31557C6FB9AA}" destId="{8FE31323-281E-4C46-8A8E-098AD05A8764}" srcOrd="0" destOrd="0" presId="urn:microsoft.com/office/officeart/2008/layout/VerticalCurvedList"/>
    <dgm:cxn modelId="{155549D4-AA84-1B41-931E-7E7B85033CFC}" type="presOf" srcId="{D588E207-922C-4FFA-B480-710C9060CC7C}" destId="{EEEC99A9-D1C5-1748-830F-F726EE972EEC}" srcOrd="0" destOrd="0" presId="urn:microsoft.com/office/officeart/2008/layout/VerticalCurvedList"/>
    <dgm:cxn modelId="{99028957-3DB2-494A-B0ED-783337B9ABB8}" type="presParOf" srcId="{14773810-8CD3-A949-854B-5515CEC057C4}" destId="{9B8118B2-D3A6-3847-BB49-2EAB79D9CFDD}" srcOrd="0" destOrd="0" presId="urn:microsoft.com/office/officeart/2008/layout/VerticalCurvedList"/>
    <dgm:cxn modelId="{EAC7FD9F-E795-B74F-A9E8-9DB49C51320D}" type="presParOf" srcId="{9B8118B2-D3A6-3847-BB49-2EAB79D9CFDD}" destId="{4E3245C2-8D7E-2A4E-B94D-FEDF1CAED324}" srcOrd="0" destOrd="0" presId="urn:microsoft.com/office/officeart/2008/layout/VerticalCurvedList"/>
    <dgm:cxn modelId="{6113055F-F104-8B48-94FB-08BA63269132}" type="presParOf" srcId="{4E3245C2-8D7E-2A4E-B94D-FEDF1CAED324}" destId="{28116F60-D12E-9643-94EC-B3D54B98F60C}" srcOrd="0" destOrd="0" presId="urn:microsoft.com/office/officeart/2008/layout/VerticalCurvedList"/>
    <dgm:cxn modelId="{0D97E4D8-1D87-C547-945F-17A1F992368F}" type="presParOf" srcId="{4E3245C2-8D7E-2A4E-B94D-FEDF1CAED324}" destId="{123A2D1A-8A5A-4845-89E1-BE32FA202AC6}" srcOrd="1" destOrd="0" presId="urn:microsoft.com/office/officeart/2008/layout/VerticalCurvedList"/>
    <dgm:cxn modelId="{7A86C808-E617-4544-806D-DB56BA982744}" type="presParOf" srcId="{4E3245C2-8D7E-2A4E-B94D-FEDF1CAED324}" destId="{9F9CED3A-AB3D-BD45-B974-9ED8F25E896C}" srcOrd="2" destOrd="0" presId="urn:microsoft.com/office/officeart/2008/layout/VerticalCurvedList"/>
    <dgm:cxn modelId="{3C9BC024-F328-194B-A8C3-FF2005163005}" type="presParOf" srcId="{4E3245C2-8D7E-2A4E-B94D-FEDF1CAED324}" destId="{DA973AB0-CA0B-6340-A712-DA451A0BA9AF}" srcOrd="3" destOrd="0" presId="urn:microsoft.com/office/officeart/2008/layout/VerticalCurvedList"/>
    <dgm:cxn modelId="{253C6B5B-86B3-624F-B9A5-F6809A52B6CA}" type="presParOf" srcId="{9B8118B2-D3A6-3847-BB49-2EAB79D9CFDD}" destId="{9F9FD3D4-B5D3-6643-B3C9-5F73B36E61FB}" srcOrd="1" destOrd="0" presId="urn:microsoft.com/office/officeart/2008/layout/VerticalCurvedList"/>
    <dgm:cxn modelId="{62164C43-39E1-6342-94D0-1740A340105C}" type="presParOf" srcId="{9B8118B2-D3A6-3847-BB49-2EAB79D9CFDD}" destId="{5AE29215-1841-8F4A-8F34-6B39FAEFB6A0}" srcOrd="2" destOrd="0" presId="urn:microsoft.com/office/officeart/2008/layout/VerticalCurvedList"/>
    <dgm:cxn modelId="{F46C6B3A-C4F5-0348-870C-F5DF7B520BBC}" type="presParOf" srcId="{5AE29215-1841-8F4A-8F34-6B39FAEFB6A0}" destId="{EE0E5B4B-965A-D84B-95DD-38BED0EB3AA8}" srcOrd="0" destOrd="0" presId="urn:microsoft.com/office/officeart/2008/layout/VerticalCurvedList"/>
    <dgm:cxn modelId="{205F2D58-0DA6-664B-9D05-51C22CC48B02}" type="presParOf" srcId="{9B8118B2-D3A6-3847-BB49-2EAB79D9CFDD}" destId="{3EE19E8A-F7EB-9B4D-9042-A4941A6600B7}" srcOrd="3" destOrd="0" presId="urn:microsoft.com/office/officeart/2008/layout/VerticalCurvedList"/>
    <dgm:cxn modelId="{E9412CFD-D213-B647-A5D2-0D9101AA76A9}" type="presParOf" srcId="{9B8118B2-D3A6-3847-BB49-2EAB79D9CFDD}" destId="{69C6F0A2-2A9D-434F-A1D8-622259606CBE}" srcOrd="4" destOrd="0" presId="urn:microsoft.com/office/officeart/2008/layout/VerticalCurvedList"/>
    <dgm:cxn modelId="{7330BB97-3021-CD43-9FBB-C790B68B4FC3}" type="presParOf" srcId="{69C6F0A2-2A9D-434F-A1D8-622259606CBE}" destId="{683FE72F-8AD3-3C4C-B5E2-750AE8B4367F}" srcOrd="0" destOrd="0" presId="urn:microsoft.com/office/officeart/2008/layout/VerticalCurvedList"/>
    <dgm:cxn modelId="{7408D31B-8F06-4D4C-81A8-16B4FA6D732F}" type="presParOf" srcId="{9B8118B2-D3A6-3847-BB49-2EAB79D9CFDD}" destId="{8FE31323-281E-4C46-8A8E-098AD05A8764}" srcOrd="5" destOrd="0" presId="urn:microsoft.com/office/officeart/2008/layout/VerticalCurvedList"/>
    <dgm:cxn modelId="{36C6343F-C2F9-2D47-90A8-0BFAC30A042A}" type="presParOf" srcId="{9B8118B2-D3A6-3847-BB49-2EAB79D9CFDD}" destId="{106B6230-F922-9346-878A-0A414BFB512C}" srcOrd="6" destOrd="0" presId="urn:microsoft.com/office/officeart/2008/layout/VerticalCurvedList"/>
    <dgm:cxn modelId="{72E07EAA-B622-F64C-AAAD-C5764D2202AC}" type="presParOf" srcId="{106B6230-F922-9346-878A-0A414BFB512C}" destId="{62A2A306-DF19-764E-9E45-DAD2ABF85BBB}" srcOrd="0" destOrd="0" presId="urn:microsoft.com/office/officeart/2008/layout/VerticalCurvedList"/>
    <dgm:cxn modelId="{3683DF67-923C-D74A-B54A-D63C496778D4}" type="presParOf" srcId="{9B8118B2-D3A6-3847-BB49-2EAB79D9CFDD}" destId="{F725BECF-5A30-9543-8D19-B772FC822835}" srcOrd="7" destOrd="0" presId="urn:microsoft.com/office/officeart/2008/layout/VerticalCurvedList"/>
    <dgm:cxn modelId="{1CFD4882-9ED0-2C46-B63E-CC21A369C67B}" type="presParOf" srcId="{9B8118B2-D3A6-3847-BB49-2EAB79D9CFDD}" destId="{F5B8EF27-9E7A-C441-9F53-24B3B7630609}" srcOrd="8" destOrd="0" presId="urn:microsoft.com/office/officeart/2008/layout/VerticalCurvedList"/>
    <dgm:cxn modelId="{505935C1-72B4-CA4D-9AE8-4E8AE9857D38}" type="presParOf" srcId="{F5B8EF27-9E7A-C441-9F53-24B3B7630609}" destId="{AF184563-E219-F542-81DA-8D078807C3C7}" srcOrd="0" destOrd="0" presId="urn:microsoft.com/office/officeart/2008/layout/VerticalCurvedList"/>
    <dgm:cxn modelId="{BE05E4FD-E0DE-324F-9ABE-BFBD30401922}" type="presParOf" srcId="{9B8118B2-D3A6-3847-BB49-2EAB79D9CFDD}" destId="{9E4064A9-AFF2-A14A-810A-3D1FB7B1C54F}" srcOrd="9" destOrd="0" presId="urn:microsoft.com/office/officeart/2008/layout/VerticalCurvedList"/>
    <dgm:cxn modelId="{F3E061F0-894A-A34D-9CC3-096FBE11213B}" type="presParOf" srcId="{9B8118B2-D3A6-3847-BB49-2EAB79D9CFDD}" destId="{EB283BF5-49F8-EC4F-B0DE-F073CDE9381F}" srcOrd="10" destOrd="0" presId="urn:microsoft.com/office/officeart/2008/layout/VerticalCurvedList"/>
    <dgm:cxn modelId="{E3A92939-725F-D04E-BC15-550CB7938844}" type="presParOf" srcId="{EB283BF5-49F8-EC4F-B0DE-F073CDE9381F}" destId="{8DFE7B42-BB7D-C546-BC93-1E7A6354A495}" srcOrd="0" destOrd="0" presId="urn:microsoft.com/office/officeart/2008/layout/VerticalCurvedList"/>
    <dgm:cxn modelId="{A81226C9-A7C0-224C-8D0F-4DF4DAAC7D2F}" type="presParOf" srcId="{9B8118B2-D3A6-3847-BB49-2EAB79D9CFDD}" destId="{EEEC99A9-D1C5-1748-830F-F726EE972EEC}" srcOrd="11" destOrd="0" presId="urn:microsoft.com/office/officeart/2008/layout/VerticalCurvedList"/>
    <dgm:cxn modelId="{C1C39909-9B81-BC4B-AA92-6E035FA1510C}" type="presParOf" srcId="{9B8118B2-D3A6-3847-BB49-2EAB79D9CFDD}" destId="{94DF9DDF-D4CC-D042-933C-3715CF4E2EE6}" srcOrd="12" destOrd="0" presId="urn:microsoft.com/office/officeart/2008/layout/VerticalCurvedList"/>
    <dgm:cxn modelId="{D8C023A8-4FD4-F14D-9DB9-980799103301}" type="presParOf" srcId="{94DF9DDF-D4CC-D042-933C-3715CF4E2EE6}" destId="{E2B0378B-414C-B94B-AF83-7C93B1D9251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E934AE-DE9B-4A9F-AE95-F11EB2BE90AF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7E9422E-1ED0-44A6-BE03-123B32B32FD2}">
      <dgm:prSet phldrT="[Text]" custT="1"/>
      <dgm:spPr/>
      <dgm:t>
        <a:bodyPr/>
        <a:lstStyle/>
        <a:p>
          <a:r>
            <a:rPr lang="en-US" sz="1800" b="1" dirty="0">
              <a:solidFill>
                <a:srgbClr val="FFFF00"/>
              </a:solidFill>
            </a:rPr>
            <a:t>nCSIRT.MZ</a:t>
          </a:r>
        </a:p>
      </dgm:t>
    </dgm:pt>
    <dgm:pt modelId="{A9435100-8F37-41E5-9854-60ECF506AB6A}" type="parTrans" cxnId="{94E20AB6-DD5F-4F29-802D-236B953EF76C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5699F7C5-41CA-4F9A-968C-6229AF2C3630}" type="sibTrans" cxnId="{94E20AB6-DD5F-4F29-802D-236B953EF76C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105CF9D6-D009-4CF8-B631-D5F6AEE36763}">
      <dgm:prSet phldrT="[Text]" custT="1"/>
      <dgm:spPr/>
      <dgm:t>
        <a:bodyPr/>
        <a:lstStyle/>
        <a:p>
          <a:r>
            <a:rPr lang="pt-BR" sz="1050" b="1" dirty="0">
              <a:solidFill>
                <a:srgbClr val="FFFF00"/>
              </a:solidFill>
            </a:rPr>
            <a:t>Operadores de Infraestruturas Críticas</a:t>
          </a:r>
          <a:endParaRPr lang="en-US" sz="1050" b="1" dirty="0">
            <a:solidFill>
              <a:srgbClr val="FFFF00"/>
            </a:solidFill>
          </a:endParaRPr>
        </a:p>
      </dgm:t>
    </dgm:pt>
    <dgm:pt modelId="{D460AD9B-F93D-4A61-A0DC-E655C51B82AE}" type="parTrans" cxnId="{CE74FC1D-94ED-457F-956A-5691E280F841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1036D88E-2DCA-4ED1-9507-D2125B44F28C}" type="sibTrans" cxnId="{CE74FC1D-94ED-457F-956A-5691E280F841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C9932A52-578C-4063-819C-D222B65A66F0}">
      <dgm:prSet phldrT="[Text]" custT="1"/>
      <dgm:spPr/>
      <dgm:t>
        <a:bodyPr/>
        <a:lstStyle/>
        <a:p>
          <a:r>
            <a:rPr lang="pt-BR" sz="1050" b="1" dirty="0">
              <a:solidFill>
                <a:srgbClr val="FFFF00"/>
              </a:solidFill>
            </a:rPr>
            <a:t>Entidades do Estado</a:t>
          </a:r>
          <a:endParaRPr lang="en-US" sz="1050" b="1" dirty="0">
            <a:solidFill>
              <a:srgbClr val="FFFF00"/>
            </a:solidFill>
          </a:endParaRPr>
        </a:p>
      </dgm:t>
    </dgm:pt>
    <dgm:pt modelId="{0B3CD3E1-BDD9-4270-B86A-00D453DF184B}" type="parTrans" cxnId="{0B5FFD75-033D-4A55-87D5-AF93CDF2C68D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DDC4110D-4CA0-420B-8F39-13C9A37501F0}" type="sibTrans" cxnId="{0B5FFD75-033D-4A55-87D5-AF93CDF2C68D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6176F989-A2D7-4DFB-9307-5E806426A30B}">
      <dgm:prSet phldrT="[Text]" custT="1"/>
      <dgm:spPr/>
      <dgm:t>
        <a:bodyPr/>
        <a:lstStyle/>
        <a:p>
          <a:r>
            <a:rPr lang="pt-BR" sz="1050" b="1" dirty="0">
              <a:solidFill>
                <a:srgbClr val="FFFF00"/>
              </a:solidFill>
            </a:rPr>
            <a:t>Operadores de serviços essenciais</a:t>
          </a:r>
          <a:endParaRPr lang="en-US" sz="1050" b="1" dirty="0">
            <a:solidFill>
              <a:srgbClr val="FFFF00"/>
            </a:solidFill>
          </a:endParaRPr>
        </a:p>
      </dgm:t>
    </dgm:pt>
    <dgm:pt modelId="{4C70EB96-0458-419C-8FF3-771B919952C3}" type="parTrans" cxnId="{035DA268-3E31-4A90-B61D-3D4629463AE9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AD196748-79E1-4236-A193-B9A09621E1FD}" type="sibTrans" cxnId="{035DA268-3E31-4A90-B61D-3D4629463AE9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0222E02A-8125-466F-8410-85277BBC1C0B}">
      <dgm:prSet phldrT="[Text]" custT="1"/>
      <dgm:spPr/>
      <dgm:t>
        <a:bodyPr/>
        <a:lstStyle/>
        <a:p>
          <a:r>
            <a:rPr lang="pt-BR" sz="1050" b="1">
              <a:solidFill>
                <a:srgbClr val="FFFF00"/>
              </a:solidFill>
            </a:rPr>
            <a:t>Prestadores de serviços digitais</a:t>
          </a:r>
          <a:endParaRPr lang="en-US" sz="1050" b="1" dirty="0">
            <a:solidFill>
              <a:srgbClr val="FFFF00"/>
            </a:solidFill>
          </a:endParaRPr>
        </a:p>
      </dgm:t>
    </dgm:pt>
    <dgm:pt modelId="{C387C4F1-3778-4350-B42D-AE7D63B02B0B}" type="parTrans" cxnId="{01BF61A6-0683-4884-9115-33096E8171D0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7E323199-C57A-4C42-867E-1ADB2DF98D38}" type="sibTrans" cxnId="{01BF61A6-0683-4884-9115-33096E8171D0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931D7EC6-EA26-4680-B0A9-CE714773BB7C}">
      <dgm:prSet phldrT="[Text]" custT="1"/>
      <dgm:spPr/>
      <dgm:t>
        <a:bodyPr/>
        <a:lstStyle/>
        <a:p>
          <a:r>
            <a:rPr lang="en-US" sz="1050" b="1" dirty="0">
              <a:solidFill>
                <a:srgbClr val="FFFF00"/>
              </a:solidFill>
            </a:rPr>
            <a:t>Internet Service provider</a:t>
          </a:r>
        </a:p>
      </dgm:t>
    </dgm:pt>
    <dgm:pt modelId="{DF6B96B3-966F-4149-B798-485FF19F2552}" type="parTrans" cxnId="{8E9010FC-84B9-4FFC-9956-2F3F9D1B479B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F26516FD-5B8F-4871-AD7B-F9A9F0B24316}" type="sibTrans" cxnId="{8E9010FC-84B9-4FFC-9956-2F3F9D1B479B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B859D5E1-7FDC-4AB8-9E70-A678E77E4E25}">
      <dgm:prSet phldrT="[Text]" custT="1"/>
      <dgm:spPr/>
      <dgm:t>
        <a:bodyPr/>
        <a:lstStyle/>
        <a:p>
          <a:r>
            <a:rPr lang="en-US" sz="1050" b="1" dirty="0">
              <a:solidFill>
                <a:srgbClr val="FFFF00"/>
              </a:solidFill>
            </a:rPr>
            <a:t>Academia</a:t>
          </a:r>
        </a:p>
      </dgm:t>
    </dgm:pt>
    <dgm:pt modelId="{A94B64F6-13F8-4A41-821A-5B62315D5DAC}" type="parTrans" cxnId="{6C42F95D-DFC6-4CED-87B2-F7AAF5128DD3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A2368D97-6531-4D8F-86BB-357A06523A89}" type="sibTrans" cxnId="{6C42F95D-DFC6-4CED-87B2-F7AAF5128DD3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18E30AA2-3F86-49C6-8752-8701D81E5A2D}">
      <dgm:prSet phldrT="[Text]" custT="1"/>
      <dgm:spPr/>
      <dgm:t>
        <a:bodyPr/>
        <a:lstStyle/>
        <a:p>
          <a:r>
            <a:rPr lang="en-US" sz="1050" b="1" dirty="0">
              <a:solidFill>
                <a:srgbClr val="FFFF00"/>
              </a:solidFill>
            </a:rPr>
            <a:t>Media</a:t>
          </a:r>
        </a:p>
      </dgm:t>
    </dgm:pt>
    <dgm:pt modelId="{5044B572-83ED-4896-8D3B-3D6C01184CA7}" type="parTrans" cxnId="{4B36A243-4A65-4D9F-8B4E-E0EA4C8A23AC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B36511B5-1FC4-41AF-846A-5EB97AD6286A}" type="sibTrans" cxnId="{4B36A243-4A65-4D9F-8B4E-E0EA4C8A23AC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C303D4F1-18EB-45FD-91A0-034428EDFA58}">
      <dgm:prSet phldrT="[Text]" custT="1"/>
      <dgm:spPr/>
      <dgm:t>
        <a:bodyPr/>
        <a:lstStyle/>
        <a:p>
          <a:r>
            <a:rPr lang="pt-PT" sz="1050" b="1" noProof="0" dirty="0">
              <a:solidFill>
                <a:srgbClr val="FFFF00"/>
              </a:solidFill>
            </a:rPr>
            <a:t>Cidadão </a:t>
          </a:r>
        </a:p>
      </dgm:t>
    </dgm:pt>
    <dgm:pt modelId="{4F755DC5-A455-4F1D-9889-D9928730D1D1}" type="parTrans" cxnId="{67AABB1D-0A69-450C-AFF4-1DA3BB1EDB8E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A2626E0D-2A70-43D3-AA1E-9EF73344D03E}" type="sibTrans" cxnId="{67AABB1D-0A69-450C-AFF4-1DA3BB1EDB8E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B1EF8420-3C58-4A75-B31C-47703F77511A}">
      <dgm:prSet phldrT="[Text]" custT="1"/>
      <dgm:spPr/>
      <dgm:t>
        <a:bodyPr/>
        <a:lstStyle/>
        <a:p>
          <a:r>
            <a:rPr lang="pt-PT" sz="1050" b="1" noProof="0" dirty="0">
              <a:solidFill>
                <a:srgbClr val="FFFF00"/>
              </a:solidFill>
            </a:rPr>
            <a:t>CSIRT Internacionais</a:t>
          </a:r>
        </a:p>
      </dgm:t>
    </dgm:pt>
    <dgm:pt modelId="{A33517B9-9D4B-41D4-874B-0A3C3DE9C937}" type="parTrans" cxnId="{D5243AE6-D9B5-44D7-A0A0-2A6D9389471D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8A559BF3-9D87-4376-9CA1-651F317728E4}" type="sibTrans" cxnId="{D5243AE6-D9B5-44D7-A0A0-2A6D9389471D}">
      <dgm:prSet/>
      <dgm:spPr/>
      <dgm:t>
        <a:bodyPr/>
        <a:lstStyle/>
        <a:p>
          <a:endParaRPr lang="en-US" sz="2400" b="1">
            <a:solidFill>
              <a:srgbClr val="FFFF00"/>
            </a:solidFill>
          </a:endParaRPr>
        </a:p>
      </dgm:t>
    </dgm:pt>
    <dgm:pt modelId="{E5DDEB8C-A1B4-4FA7-86D9-06C765244C6D}" type="pres">
      <dgm:prSet presAssocID="{AFE934AE-DE9B-4A9F-AE95-F11EB2BE90A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6E1689-7957-4A93-A4DE-A6C1804232DA}" type="pres">
      <dgm:prSet presAssocID="{B7E9422E-1ED0-44A6-BE03-123B32B32FD2}" presName="centerShape" presStyleLbl="node0" presStyleIdx="0" presStyleCnt="1" custScaleX="112611" custScaleY="82541"/>
      <dgm:spPr/>
      <dgm:t>
        <a:bodyPr/>
        <a:lstStyle/>
        <a:p>
          <a:endParaRPr lang="en-US"/>
        </a:p>
      </dgm:t>
    </dgm:pt>
    <dgm:pt modelId="{04BE762C-2F93-4569-A20F-2F753E4888AD}" type="pres">
      <dgm:prSet presAssocID="{D460AD9B-F93D-4A61-A0DC-E655C51B82AE}" presName="parTrans" presStyleLbl="bgSibTrans2D1" presStyleIdx="0" presStyleCnt="9"/>
      <dgm:spPr/>
      <dgm:t>
        <a:bodyPr/>
        <a:lstStyle/>
        <a:p>
          <a:endParaRPr lang="en-US"/>
        </a:p>
      </dgm:t>
    </dgm:pt>
    <dgm:pt modelId="{A80324AD-CA44-481C-AB21-E980876CB134}" type="pres">
      <dgm:prSet presAssocID="{105CF9D6-D009-4CF8-B631-D5F6AEE36763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86271D-3C22-419B-8A85-B394E444E7B8}" type="pres">
      <dgm:prSet presAssocID="{0B3CD3E1-BDD9-4270-B86A-00D453DF184B}" presName="parTrans" presStyleLbl="bgSibTrans2D1" presStyleIdx="1" presStyleCnt="9"/>
      <dgm:spPr/>
      <dgm:t>
        <a:bodyPr/>
        <a:lstStyle/>
        <a:p>
          <a:endParaRPr lang="en-US"/>
        </a:p>
      </dgm:t>
    </dgm:pt>
    <dgm:pt modelId="{B960F5AF-6F5C-47F9-9C7D-A37AC0A77982}" type="pres">
      <dgm:prSet presAssocID="{C9932A52-578C-4063-819C-D222B65A66F0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CC4C9B-381A-44FB-9165-4526A776F02E}" type="pres">
      <dgm:prSet presAssocID="{4C70EB96-0458-419C-8FF3-771B919952C3}" presName="parTrans" presStyleLbl="bgSibTrans2D1" presStyleIdx="2" presStyleCnt="9"/>
      <dgm:spPr/>
      <dgm:t>
        <a:bodyPr/>
        <a:lstStyle/>
        <a:p>
          <a:endParaRPr lang="en-US"/>
        </a:p>
      </dgm:t>
    </dgm:pt>
    <dgm:pt modelId="{268DE991-8AAA-41B7-9CD5-7046C43F4D25}" type="pres">
      <dgm:prSet presAssocID="{6176F989-A2D7-4DFB-9307-5E806426A30B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B3639F-147F-4748-9E9A-4039E7F5FF44}" type="pres">
      <dgm:prSet presAssocID="{C387C4F1-3778-4350-B42D-AE7D63B02B0B}" presName="parTrans" presStyleLbl="bgSibTrans2D1" presStyleIdx="3" presStyleCnt="9"/>
      <dgm:spPr/>
      <dgm:t>
        <a:bodyPr/>
        <a:lstStyle/>
        <a:p>
          <a:endParaRPr lang="en-US"/>
        </a:p>
      </dgm:t>
    </dgm:pt>
    <dgm:pt modelId="{67DD4B01-0EDC-4645-9498-926E8C7D9531}" type="pres">
      <dgm:prSet presAssocID="{0222E02A-8125-466F-8410-85277BBC1C0B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4A8899-76E3-4EF7-AC0C-CB05404C291F}" type="pres">
      <dgm:prSet presAssocID="{DF6B96B3-966F-4149-B798-485FF19F2552}" presName="parTrans" presStyleLbl="bgSibTrans2D1" presStyleIdx="4" presStyleCnt="9"/>
      <dgm:spPr/>
      <dgm:t>
        <a:bodyPr/>
        <a:lstStyle/>
        <a:p>
          <a:endParaRPr lang="en-US"/>
        </a:p>
      </dgm:t>
    </dgm:pt>
    <dgm:pt modelId="{63B7B622-B5FD-413E-92EA-8DA425F0D0E5}" type="pres">
      <dgm:prSet presAssocID="{931D7EC6-EA26-4680-B0A9-CE714773BB7C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A1007C-2C18-43F1-8176-96FE4824A49C}" type="pres">
      <dgm:prSet presAssocID="{A94B64F6-13F8-4A41-821A-5B62315D5DAC}" presName="parTrans" presStyleLbl="bgSibTrans2D1" presStyleIdx="5" presStyleCnt="9"/>
      <dgm:spPr/>
      <dgm:t>
        <a:bodyPr/>
        <a:lstStyle/>
        <a:p>
          <a:endParaRPr lang="en-US"/>
        </a:p>
      </dgm:t>
    </dgm:pt>
    <dgm:pt modelId="{806F81D2-7673-4852-8CC5-0730D2BEF62E}" type="pres">
      <dgm:prSet presAssocID="{B859D5E1-7FDC-4AB8-9E70-A678E77E4E25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BA6BF0-83A5-479B-892C-D18B1803F423}" type="pres">
      <dgm:prSet presAssocID="{5044B572-83ED-4896-8D3B-3D6C01184CA7}" presName="parTrans" presStyleLbl="bgSibTrans2D1" presStyleIdx="6" presStyleCnt="9"/>
      <dgm:spPr/>
      <dgm:t>
        <a:bodyPr/>
        <a:lstStyle/>
        <a:p>
          <a:endParaRPr lang="en-US"/>
        </a:p>
      </dgm:t>
    </dgm:pt>
    <dgm:pt modelId="{5D64CF59-E00A-49EB-B8A2-A896F913197F}" type="pres">
      <dgm:prSet presAssocID="{18E30AA2-3F86-49C6-8752-8701D81E5A2D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8B1237-1706-463C-8C4F-AA22ED223544}" type="pres">
      <dgm:prSet presAssocID="{4F755DC5-A455-4F1D-9889-D9928730D1D1}" presName="parTrans" presStyleLbl="bgSibTrans2D1" presStyleIdx="7" presStyleCnt="9"/>
      <dgm:spPr/>
      <dgm:t>
        <a:bodyPr/>
        <a:lstStyle/>
        <a:p>
          <a:endParaRPr lang="en-US"/>
        </a:p>
      </dgm:t>
    </dgm:pt>
    <dgm:pt modelId="{9A4545A5-412E-4D2B-8589-D541F127461D}" type="pres">
      <dgm:prSet presAssocID="{C303D4F1-18EB-45FD-91A0-034428EDFA58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89F2E-35C5-4516-8578-EBDBA3180D31}" type="pres">
      <dgm:prSet presAssocID="{A33517B9-9D4B-41D4-874B-0A3C3DE9C937}" presName="parTrans" presStyleLbl="bgSibTrans2D1" presStyleIdx="8" presStyleCnt="9"/>
      <dgm:spPr/>
      <dgm:t>
        <a:bodyPr/>
        <a:lstStyle/>
        <a:p>
          <a:endParaRPr lang="en-US"/>
        </a:p>
      </dgm:t>
    </dgm:pt>
    <dgm:pt modelId="{8A7CC3CE-1F23-47EE-9BCF-3D61864B3F6C}" type="pres">
      <dgm:prSet presAssocID="{B1EF8420-3C58-4A75-B31C-47703F77511A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29E0C2-D02F-477E-88C3-299674292A40}" type="presOf" srcId="{0222E02A-8125-466F-8410-85277BBC1C0B}" destId="{67DD4B01-0EDC-4645-9498-926E8C7D9531}" srcOrd="0" destOrd="0" presId="urn:microsoft.com/office/officeart/2005/8/layout/radial4"/>
    <dgm:cxn modelId="{488F33EB-CDC9-416D-9E02-849945E524E1}" type="presOf" srcId="{B859D5E1-7FDC-4AB8-9E70-A678E77E4E25}" destId="{806F81D2-7673-4852-8CC5-0730D2BEF62E}" srcOrd="0" destOrd="0" presId="urn:microsoft.com/office/officeart/2005/8/layout/radial4"/>
    <dgm:cxn modelId="{725BA6FC-23CA-417B-9F7A-5FD165572A04}" type="presOf" srcId="{931D7EC6-EA26-4680-B0A9-CE714773BB7C}" destId="{63B7B622-B5FD-413E-92EA-8DA425F0D0E5}" srcOrd="0" destOrd="0" presId="urn:microsoft.com/office/officeart/2005/8/layout/radial4"/>
    <dgm:cxn modelId="{94E20AB6-DD5F-4F29-802D-236B953EF76C}" srcId="{AFE934AE-DE9B-4A9F-AE95-F11EB2BE90AF}" destId="{B7E9422E-1ED0-44A6-BE03-123B32B32FD2}" srcOrd="0" destOrd="0" parTransId="{A9435100-8F37-41E5-9854-60ECF506AB6A}" sibTransId="{5699F7C5-41CA-4F9A-968C-6229AF2C3630}"/>
    <dgm:cxn modelId="{E472E252-1A99-4042-BD6C-DAB43D8AE34B}" type="presOf" srcId="{6176F989-A2D7-4DFB-9307-5E806426A30B}" destId="{268DE991-8AAA-41B7-9CD5-7046C43F4D25}" srcOrd="0" destOrd="0" presId="urn:microsoft.com/office/officeart/2005/8/layout/radial4"/>
    <dgm:cxn modelId="{6C42F95D-DFC6-4CED-87B2-F7AAF5128DD3}" srcId="{B7E9422E-1ED0-44A6-BE03-123B32B32FD2}" destId="{B859D5E1-7FDC-4AB8-9E70-A678E77E4E25}" srcOrd="5" destOrd="0" parTransId="{A94B64F6-13F8-4A41-821A-5B62315D5DAC}" sibTransId="{A2368D97-6531-4D8F-86BB-357A06523A89}"/>
    <dgm:cxn modelId="{505A6E1F-AD34-40E9-A294-F040E369DBE4}" type="presOf" srcId="{B7E9422E-1ED0-44A6-BE03-123B32B32FD2}" destId="{3D6E1689-7957-4A93-A4DE-A6C1804232DA}" srcOrd="0" destOrd="0" presId="urn:microsoft.com/office/officeart/2005/8/layout/radial4"/>
    <dgm:cxn modelId="{CE74FC1D-94ED-457F-956A-5691E280F841}" srcId="{B7E9422E-1ED0-44A6-BE03-123B32B32FD2}" destId="{105CF9D6-D009-4CF8-B631-D5F6AEE36763}" srcOrd="0" destOrd="0" parTransId="{D460AD9B-F93D-4A61-A0DC-E655C51B82AE}" sibTransId="{1036D88E-2DCA-4ED1-9507-D2125B44F28C}"/>
    <dgm:cxn modelId="{FB97E598-90CD-44F5-853F-44C64ED75079}" type="presOf" srcId="{B1EF8420-3C58-4A75-B31C-47703F77511A}" destId="{8A7CC3CE-1F23-47EE-9BCF-3D61864B3F6C}" srcOrd="0" destOrd="0" presId="urn:microsoft.com/office/officeart/2005/8/layout/radial4"/>
    <dgm:cxn modelId="{123C9CFD-6FC2-4725-AD35-6AD69AEB1B3E}" type="presOf" srcId="{4C70EB96-0458-419C-8FF3-771B919952C3}" destId="{E6CC4C9B-381A-44FB-9165-4526A776F02E}" srcOrd="0" destOrd="0" presId="urn:microsoft.com/office/officeart/2005/8/layout/radial4"/>
    <dgm:cxn modelId="{33D59255-F82F-4DC7-957A-289532E0E9E4}" type="presOf" srcId="{D460AD9B-F93D-4A61-A0DC-E655C51B82AE}" destId="{04BE762C-2F93-4569-A20F-2F753E4888AD}" srcOrd="0" destOrd="0" presId="urn:microsoft.com/office/officeart/2005/8/layout/radial4"/>
    <dgm:cxn modelId="{8E9010FC-84B9-4FFC-9956-2F3F9D1B479B}" srcId="{B7E9422E-1ED0-44A6-BE03-123B32B32FD2}" destId="{931D7EC6-EA26-4680-B0A9-CE714773BB7C}" srcOrd="4" destOrd="0" parTransId="{DF6B96B3-966F-4149-B798-485FF19F2552}" sibTransId="{F26516FD-5B8F-4871-AD7B-F9A9F0B24316}"/>
    <dgm:cxn modelId="{0648F5D6-D521-4924-AB78-6C23E9A68E0E}" type="presOf" srcId="{5044B572-83ED-4896-8D3B-3D6C01184CA7}" destId="{C4BA6BF0-83A5-479B-892C-D18B1803F423}" srcOrd="0" destOrd="0" presId="urn:microsoft.com/office/officeart/2005/8/layout/radial4"/>
    <dgm:cxn modelId="{BAA3AC62-295E-41AB-B54E-7E6CD92017A4}" type="presOf" srcId="{105CF9D6-D009-4CF8-B631-D5F6AEE36763}" destId="{A80324AD-CA44-481C-AB21-E980876CB134}" srcOrd="0" destOrd="0" presId="urn:microsoft.com/office/officeart/2005/8/layout/radial4"/>
    <dgm:cxn modelId="{A9493C4E-9899-48B1-940F-B37B67E61800}" type="presOf" srcId="{AFE934AE-DE9B-4A9F-AE95-F11EB2BE90AF}" destId="{E5DDEB8C-A1B4-4FA7-86D9-06C765244C6D}" srcOrd="0" destOrd="0" presId="urn:microsoft.com/office/officeart/2005/8/layout/radial4"/>
    <dgm:cxn modelId="{E0418FA0-833C-49D3-80F9-7E6FDF5DA88E}" type="presOf" srcId="{0B3CD3E1-BDD9-4270-B86A-00D453DF184B}" destId="{0C86271D-3C22-419B-8A85-B394E444E7B8}" srcOrd="0" destOrd="0" presId="urn:microsoft.com/office/officeart/2005/8/layout/radial4"/>
    <dgm:cxn modelId="{0601B5D7-7B62-42F4-8AC5-5A41552AACDB}" type="presOf" srcId="{C387C4F1-3778-4350-B42D-AE7D63B02B0B}" destId="{53B3639F-147F-4748-9E9A-4039E7F5FF44}" srcOrd="0" destOrd="0" presId="urn:microsoft.com/office/officeart/2005/8/layout/radial4"/>
    <dgm:cxn modelId="{4B36A243-4A65-4D9F-8B4E-E0EA4C8A23AC}" srcId="{B7E9422E-1ED0-44A6-BE03-123B32B32FD2}" destId="{18E30AA2-3F86-49C6-8752-8701D81E5A2D}" srcOrd="6" destOrd="0" parTransId="{5044B572-83ED-4896-8D3B-3D6C01184CA7}" sibTransId="{B36511B5-1FC4-41AF-846A-5EB97AD6286A}"/>
    <dgm:cxn modelId="{328AD9B7-03B0-47E1-A1F9-95699A18B5B5}" type="presOf" srcId="{18E30AA2-3F86-49C6-8752-8701D81E5A2D}" destId="{5D64CF59-E00A-49EB-B8A2-A896F913197F}" srcOrd="0" destOrd="0" presId="urn:microsoft.com/office/officeart/2005/8/layout/radial4"/>
    <dgm:cxn modelId="{C681A719-0E74-4ED6-BDC4-A090FF12AD3A}" type="presOf" srcId="{4F755DC5-A455-4F1D-9889-D9928730D1D1}" destId="{A68B1237-1706-463C-8C4F-AA22ED223544}" srcOrd="0" destOrd="0" presId="urn:microsoft.com/office/officeart/2005/8/layout/radial4"/>
    <dgm:cxn modelId="{82D951A7-FDFE-4CE4-B08F-53B6D05A0D3C}" type="presOf" srcId="{A94B64F6-13F8-4A41-821A-5B62315D5DAC}" destId="{F5A1007C-2C18-43F1-8176-96FE4824A49C}" srcOrd="0" destOrd="0" presId="urn:microsoft.com/office/officeart/2005/8/layout/radial4"/>
    <dgm:cxn modelId="{3E105DE0-1BDF-43D7-B603-F8EB2FC866D2}" type="presOf" srcId="{DF6B96B3-966F-4149-B798-485FF19F2552}" destId="{BB4A8899-76E3-4EF7-AC0C-CB05404C291F}" srcOrd="0" destOrd="0" presId="urn:microsoft.com/office/officeart/2005/8/layout/radial4"/>
    <dgm:cxn modelId="{0B5FFD75-033D-4A55-87D5-AF93CDF2C68D}" srcId="{B7E9422E-1ED0-44A6-BE03-123B32B32FD2}" destId="{C9932A52-578C-4063-819C-D222B65A66F0}" srcOrd="1" destOrd="0" parTransId="{0B3CD3E1-BDD9-4270-B86A-00D453DF184B}" sibTransId="{DDC4110D-4CA0-420B-8F39-13C9A37501F0}"/>
    <dgm:cxn modelId="{9A2260B2-A059-4D61-8532-1C8B8C989FC8}" type="presOf" srcId="{C303D4F1-18EB-45FD-91A0-034428EDFA58}" destId="{9A4545A5-412E-4D2B-8589-D541F127461D}" srcOrd="0" destOrd="0" presId="urn:microsoft.com/office/officeart/2005/8/layout/radial4"/>
    <dgm:cxn modelId="{D5243AE6-D9B5-44D7-A0A0-2A6D9389471D}" srcId="{B7E9422E-1ED0-44A6-BE03-123B32B32FD2}" destId="{B1EF8420-3C58-4A75-B31C-47703F77511A}" srcOrd="8" destOrd="0" parTransId="{A33517B9-9D4B-41D4-874B-0A3C3DE9C937}" sibTransId="{8A559BF3-9D87-4376-9CA1-651F317728E4}"/>
    <dgm:cxn modelId="{0E0C48A7-1728-4388-9FCA-7E934FFDCCD4}" type="presOf" srcId="{A33517B9-9D4B-41D4-874B-0A3C3DE9C937}" destId="{A4889F2E-35C5-4516-8578-EBDBA3180D31}" srcOrd="0" destOrd="0" presId="urn:microsoft.com/office/officeart/2005/8/layout/radial4"/>
    <dgm:cxn modelId="{53916A81-02DC-4F77-B676-6935E6E95914}" type="presOf" srcId="{C9932A52-578C-4063-819C-D222B65A66F0}" destId="{B960F5AF-6F5C-47F9-9C7D-A37AC0A77982}" srcOrd="0" destOrd="0" presId="urn:microsoft.com/office/officeart/2005/8/layout/radial4"/>
    <dgm:cxn modelId="{035DA268-3E31-4A90-B61D-3D4629463AE9}" srcId="{B7E9422E-1ED0-44A6-BE03-123B32B32FD2}" destId="{6176F989-A2D7-4DFB-9307-5E806426A30B}" srcOrd="2" destOrd="0" parTransId="{4C70EB96-0458-419C-8FF3-771B919952C3}" sibTransId="{AD196748-79E1-4236-A193-B9A09621E1FD}"/>
    <dgm:cxn modelId="{01BF61A6-0683-4884-9115-33096E8171D0}" srcId="{B7E9422E-1ED0-44A6-BE03-123B32B32FD2}" destId="{0222E02A-8125-466F-8410-85277BBC1C0B}" srcOrd="3" destOrd="0" parTransId="{C387C4F1-3778-4350-B42D-AE7D63B02B0B}" sibTransId="{7E323199-C57A-4C42-867E-1ADB2DF98D38}"/>
    <dgm:cxn modelId="{67AABB1D-0A69-450C-AFF4-1DA3BB1EDB8E}" srcId="{B7E9422E-1ED0-44A6-BE03-123B32B32FD2}" destId="{C303D4F1-18EB-45FD-91A0-034428EDFA58}" srcOrd="7" destOrd="0" parTransId="{4F755DC5-A455-4F1D-9889-D9928730D1D1}" sibTransId="{A2626E0D-2A70-43D3-AA1E-9EF73344D03E}"/>
    <dgm:cxn modelId="{FEE97DAE-E91B-4726-8F96-FDBD4A003AB5}" type="presParOf" srcId="{E5DDEB8C-A1B4-4FA7-86D9-06C765244C6D}" destId="{3D6E1689-7957-4A93-A4DE-A6C1804232DA}" srcOrd="0" destOrd="0" presId="urn:microsoft.com/office/officeart/2005/8/layout/radial4"/>
    <dgm:cxn modelId="{16E86BED-5DA9-4F03-A7EF-6804B5A83B1C}" type="presParOf" srcId="{E5DDEB8C-A1B4-4FA7-86D9-06C765244C6D}" destId="{04BE762C-2F93-4569-A20F-2F753E4888AD}" srcOrd="1" destOrd="0" presId="urn:microsoft.com/office/officeart/2005/8/layout/radial4"/>
    <dgm:cxn modelId="{E6200DE4-2307-4F99-9576-D7CDA46E6771}" type="presParOf" srcId="{E5DDEB8C-A1B4-4FA7-86D9-06C765244C6D}" destId="{A80324AD-CA44-481C-AB21-E980876CB134}" srcOrd="2" destOrd="0" presId="urn:microsoft.com/office/officeart/2005/8/layout/radial4"/>
    <dgm:cxn modelId="{0DD228FD-A980-4406-8C4F-D9A8B40CA7FC}" type="presParOf" srcId="{E5DDEB8C-A1B4-4FA7-86D9-06C765244C6D}" destId="{0C86271D-3C22-419B-8A85-B394E444E7B8}" srcOrd="3" destOrd="0" presId="urn:microsoft.com/office/officeart/2005/8/layout/radial4"/>
    <dgm:cxn modelId="{4261D410-0176-420F-9BCF-8ED7F3958282}" type="presParOf" srcId="{E5DDEB8C-A1B4-4FA7-86D9-06C765244C6D}" destId="{B960F5AF-6F5C-47F9-9C7D-A37AC0A77982}" srcOrd="4" destOrd="0" presId="urn:microsoft.com/office/officeart/2005/8/layout/radial4"/>
    <dgm:cxn modelId="{0CF2E6C7-9666-4AAF-BF53-62FFB5DB60FC}" type="presParOf" srcId="{E5DDEB8C-A1B4-4FA7-86D9-06C765244C6D}" destId="{E6CC4C9B-381A-44FB-9165-4526A776F02E}" srcOrd="5" destOrd="0" presId="urn:microsoft.com/office/officeart/2005/8/layout/radial4"/>
    <dgm:cxn modelId="{C49AE6C7-210C-485B-85C9-3F811C568DB6}" type="presParOf" srcId="{E5DDEB8C-A1B4-4FA7-86D9-06C765244C6D}" destId="{268DE991-8AAA-41B7-9CD5-7046C43F4D25}" srcOrd="6" destOrd="0" presId="urn:microsoft.com/office/officeart/2005/8/layout/radial4"/>
    <dgm:cxn modelId="{DFB2882F-6242-4602-9770-04DCA5C59003}" type="presParOf" srcId="{E5DDEB8C-A1B4-4FA7-86D9-06C765244C6D}" destId="{53B3639F-147F-4748-9E9A-4039E7F5FF44}" srcOrd="7" destOrd="0" presId="urn:microsoft.com/office/officeart/2005/8/layout/radial4"/>
    <dgm:cxn modelId="{06D4E870-C865-47FC-B5C0-8E9E4894CC55}" type="presParOf" srcId="{E5DDEB8C-A1B4-4FA7-86D9-06C765244C6D}" destId="{67DD4B01-0EDC-4645-9498-926E8C7D9531}" srcOrd="8" destOrd="0" presId="urn:microsoft.com/office/officeart/2005/8/layout/radial4"/>
    <dgm:cxn modelId="{8F21B04B-8408-44DC-A0F5-3E0A980E2685}" type="presParOf" srcId="{E5DDEB8C-A1B4-4FA7-86D9-06C765244C6D}" destId="{BB4A8899-76E3-4EF7-AC0C-CB05404C291F}" srcOrd="9" destOrd="0" presId="urn:microsoft.com/office/officeart/2005/8/layout/radial4"/>
    <dgm:cxn modelId="{1A72B2BA-9BE8-43C2-8225-CD68F19B109D}" type="presParOf" srcId="{E5DDEB8C-A1B4-4FA7-86D9-06C765244C6D}" destId="{63B7B622-B5FD-413E-92EA-8DA425F0D0E5}" srcOrd="10" destOrd="0" presId="urn:microsoft.com/office/officeart/2005/8/layout/radial4"/>
    <dgm:cxn modelId="{97B8BA73-5615-44CD-99F8-25CECF481448}" type="presParOf" srcId="{E5DDEB8C-A1B4-4FA7-86D9-06C765244C6D}" destId="{F5A1007C-2C18-43F1-8176-96FE4824A49C}" srcOrd="11" destOrd="0" presId="urn:microsoft.com/office/officeart/2005/8/layout/radial4"/>
    <dgm:cxn modelId="{13E3B5D8-3741-407D-A0D2-F37CE6E58B32}" type="presParOf" srcId="{E5DDEB8C-A1B4-4FA7-86D9-06C765244C6D}" destId="{806F81D2-7673-4852-8CC5-0730D2BEF62E}" srcOrd="12" destOrd="0" presId="urn:microsoft.com/office/officeart/2005/8/layout/radial4"/>
    <dgm:cxn modelId="{F6A7CAA4-48F3-48EF-9AB4-E42BE6F2E147}" type="presParOf" srcId="{E5DDEB8C-A1B4-4FA7-86D9-06C765244C6D}" destId="{C4BA6BF0-83A5-479B-892C-D18B1803F423}" srcOrd="13" destOrd="0" presId="urn:microsoft.com/office/officeart/2005/8/layout/radial4"/>
    <dgm:cxn modelId="{1735DF0D-BEE8-43C4-8CC5-ADA7CB95C4F3}" type="presParOf" srcId="{E5DDEB8C-A1B4-4FA7-86D9-06C765244C6D}" destId="{5D64CF59-E00A-49EB-B8A2-A896F913197F}" srcOrd="14" destOrd="0" presId="urn:microsoft.com/office/officeart/2005/8/layout/radial4"/>
    <dgm:cxn modelId="{D3354761-D37A-4F91-882D-4EF31DD268AF}" type="presParOf" srcId="{E5DDEB8C-A1B4-4FA7-86D9-06C765244C6D}" destId="{A68B1237-1706-463C-8C4F-AA22ED223544}" srcOrd="15" destOrd="0" presId="urn:microsoft.com/office/officeart/2005/8/layout/radial4"/>
    <dgm:cxn modelId="{58635C1F-6EC4-46C3-A15B-F46D5769D386}" type="presParOf" srcId="{E5DDEB8C-A1B4-4FA7-86D9-06C765244C6D}" destId="{9A4545A5-412E-4D2B-8589-D541F127461D}" srcOrd="16" destOrd="0" presId="urn:microsoft.com/office/officeart/2005/8/layout/radial4"/>
    <dgm:cxn modelId="{DD93C833-4CAC-443D-A8B0-F9BEA442920D}" type="presParOf" srcId="{E5DDEB8C-A1B4-4FA7-86D9-06C765244C6D}" destId="{A4889F2E-35C5-4516-8578-EBDBA3180D31}" srcOrd="17" destOrd="0" presId="urn:microsoft.com/office/officeart/2005/8/layout/radial4"/>
    <dgm:cxn modelId="{CE45DB73-CD1A-47AA-844D-F2DBDA0205E6}" type="presParOf" srcId="{E5DDEB8C-A1B4-4FA7-86D9-06C765244C6D}" destId="{8A7CC3CE-1F23-47EE-9BCF-3D61864B3F6C}" srcOrd="1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F54FC5-D91A-A143-9F3A-68971E168A1A}" type="doc">
      <dgm:prSet loTypeId="urn:microsoft.com/office/officeart/2008/layout/HalfCircleOrganizationChart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7FC8B836-9C21-744D-9742-BDB633341226}">
      <dgm:prSet phldrT="[Text]" custT="1"/>
      <dgm:spPr/>
      <dgm:t>
        <a:bodyPr/>
        <a:lstStyle/>
        <a:p>
          <a:r>
            <a:rPr lang="pt-PT" sz="1100" b="1" noProof="0" dirty="0"/>
            <a:t>Primeiro Ministro</a:t>
          </a:r>
        </a:p>
      </dgm:t>
    </dgm:pt>
    <dgm:pt modelId="{734372B0-635C-644F-A839-16A91A474181}" type="parTrans" cxnId="{8B9EC81C-3ED3-DC4F-90A8-71AA1991ADAE}">
      <dgm:prSet/>
      <dgm:spPr/>
      <dgm:t>
        <a:bodyPr/>
        <a:lstStyle/>
        <a:p>
          <a:endParaRPr lang="en-US"/>
        </a:p>
      </dgm:t>
    </dgm:pt>
    <dgm:pt modelId="{397EEA60-327F-0C4A-AEC2-CAB5FE0C50F1}" type="sibTrans" cxnId="{8B9EC81C-3ED3-DC4F-90A8-71AA1991ADAE}">
      <dgm:prSet/>
      <dgm:spPr/>
      <dgm:t>
        <a:bodyPr/>
        <a:lstStyle/>
        <a:p>
          <a:endParaRPr lang="en-US"/>
        </a:p>
      </dgm:t>
    </dgm:pt>
    <dgm:pt modelId="{D58D2E6F-A1F5-1D4E-B7A4-4016C730054F}" type="asst">
      <dgm:prSet phldrT="[Text]" custT="1"/>
      <dgm:spPr/>
      <dgm:t>
        <a:bodyPr/>
        <a:lstStyle/>
        <a:p>
          <a:r>
            <a:rPr lang="pt-PT" sz="1400" noProof="0" dirty="0"/>
            <a:t>Secretariado Técnico</a:t>
          </a:r>
        </a:p>
      </dgm:t>
    </dgm:pt>
    <dgm:pt modelId="{12C93E5A-A6CD-3E4F-8F73-596B179BA41C}" type="parTrans" cxnId="{F7DC59EC-89C3-E248-A9D9-65F535F12340}">
      <dgm:prSet/>
      <dgm:spPr/>
      <dgm:t>
        <a:bodyPr/>
        <a:lstStyle/>
        <a:p>
          <a:endParaRPr lang="en-US"/>
        </a:p>
      </dgm:t>
    </dgm:pt>
    <dgm:pt modelId="{21D50760-0F50-684D-9782-A5BBA9778E18}" type="sibTrans" cxnId="{F7DC59EC-89C3-E248-A9D9-65F535F12340}">
      <dgm:prSet/>
      <dgm:spPr/>
      <dgm:t>
        <a:bodyPr/>
        <a:lstStyle/>
        <a:p>
          <a:endParaRPr lang="en-US"/>
        </a:p>
      </dgm:t>
    </dgm:pt>
    <dgm:pt modelId="{0897989A-5385-8A46-A5E9-4A79DE6EBC26}">
      <dgm:prSet phldrT="[Text]" custT="1"/>
      <dgm:spPr/>
      <dgm:t>
        <a:bodyPr/>
        <a:lstStyle/>
        <a:p>
          <a:r>
            <a:rPr lang="pt-PT" sz="1200" noProof="0" dirty="0"/>
            <a:t>FDS</a:t>
          </a:r>
        </a:p>
      </dgm:t>
    </dgm:pt>
    <dgm:pt modelId="{53BE0E33-829A-1E49-8056-17981237DCF5}" type="parTrans" cxnId="{59A4CD73-7070-0944-BAA4-98EEBE858EA5}">
      <dgm:prSet/>
      <dgm:spPr/>
      <dgm:t>
        <a:bodyPr/>
        <a:lstStyle/>
        <a:p>
          <a:endParaRPr lang="en-US"/>
        </a:p>
      </dgm:t>
    </dgm:pt>
    <dgm:pt modelId="{DE66B0F5-1717-FF4D-B7FE-FE2BA0CA5909}" type="sibTrans" cxnId="{59A4CD73-7070-0944-BAA4-98EEBE858EA5}">
      <dgm:prSet/>
      <dgm:spPr/>
      <dgm:t>
        <a:bodyPr/>
        <a:lstStyle/>
        <a:p>
          <a:endParaRPr lang="en-US"/>
        </a:p>
      </dgm:t>
    </dgm:pt>
    <dgm:pt modelId="{13E43277-67F7-4741-B972-80348FF4C55D}">
      <dgm:prSet phldrT="[Text]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pt-PT" noProof="0" dirty="0"/>
            <a:t>Instituições Judiciarias</a:t>
          </a:r>
        </a:p>
      </dgm:t>
    </dgm:pt>
    <dgm:pt modelId="{7BEE3122-BA3C-4247-934A-FEA41DB847D4}" type="parTrans" cxnId="{81F47C96-DF7F-F24E-9A86-872E00BC1A82}">
      <dgm:prSet/>
      <dgm:spPr/>
      <dgm:t>
        <a:bodyPr/>
        <a:lstStyle/>
        <a:p>
          <a:endParaRPr lang="en-US"/>
        </a:p>
      </dgm:t>
    </dgm:pt>
    <dgm:pt modelId="{6BF00194-6B97-D84D-87B9-0E8E4CE1460D}" type="sibTrans" cxnId="{81F47C96-DF7F-F24E-9A86-872E00BC1A82}">
      <dgm:prSet/>
      <dgm:spPr/>
      <dgm:t>
        <a:bodyPr/>
        <a:lstStyle/>
        <a:p>
          <a:endParaRPr lang="en-US"/>
        </a:p>
      </dgm:t>
    </dgm:pt>
    <dgm:pt modelId="{D70F98E9-212C-A146-B5AA-BA58DB60A4C4}">
      <dgm:prSet phldrT="[Text]"/>
      <dgm:spPr/>
      <dgm:t>
        <a:bodyPr/>
        <a:lstStyle/>
        <a:p>
          <a:r>
            <a:rPr lang="pt-PT" noProof="0" dirty="0"/>
            <a:t>Regulador de </a:t>
          </a:r>
          <a:r>
            <a:rPr lang="pt-PT" noProof="0" dirty="0" err="1"/>
            <a:t>TICs</a:t>
          </a:r>
          <a:endParaRPr lang="pt-PT" noProof="0" dirty="0"/>
        </a:p>
      </dgm:t>
    </dgm:pt>
    <dgm:pt modelId="{06460C01-401F-7641-938D-0D8327A0D2A0}" type="parTrans" cxnId="{DEB90890-18A2-B34E-B2D2-B0AD5F34F2BF}">
      <dgm:prSet/>
      <dgm:spPr/>
      <dgm:t>
        <a:bodyPr/>
        <a:lstStyle/>
        <a:p>
          <a:endParaRPr lang="en-US"/>
        </a:p>
      </dgm:t>
    </dgm:pt>
    <dgm:pt modelId="{8A1B0DD9-F9C4-9D4A-A766-7845C5F6DFA1}" type="sibTrans" cxnId="{DEB90890-18A2-B34E-B2D2-B0AD5F34F2BF}">
      <dgm:prSet/>
      <dgm:spPr/>
      <dgm:t>
        <a:bodyPr/>
        <a:lstStyle/>
        <a:p>
          <a:endParaRPr lang="en-US"/>
        </a:p>
      </dgm:t>
    </dgm:pt>
    <dgm:pt modelId="{8308CE6A-283F-7C46-9CCC-858A31A509C1}">
      <dgm:prSet phldrT="[Text]"/>
      <dgm:spPr/>
      <dgm:t>
        <a:bodyPr/>
        <a:lstStyle/>
        <a:p>
          <a:r>
            <a:rPr lang="pt-PT" noProof="0" dirty="0"/>
            <a:t>Regulador das telecomunicações</a:t>
          </a:r>
        </a:p>
      </dgm:t>
    </dgm:pt>
    <dgm:pt modelId="{431CBFD4-C14F-3D49-A916-C880DA419BC8}" type="parTrans" cxnId="{6E677389-85F5-9B44-8AA9-913C2DC8888D}">
      <dgm:prSet/>
      <dgm:spPr/>
      <dgm:t>
        <a:bodyPr/>
        <a:lstStyle/>
        <a:p>
          <a:endParaRPr lang="en-US"/>
        </a:p>
      </dgm:t>
    </dgm:pt>
    <dgm:pt modelId="{F6D995A1-EEBE-6745-B5CB-2B379B6A6CB2}" type="sibTrans" cxnId="{6E677389-85F5-9B44-8AA9-913C2DC8888D}">
      <dgm:prSet/>
      <dgm:spPr/>
      <dgm:t>
        <a:bodyPr/>
        <a:lstStyle/>
        <a:p>
          <a:endParaRPr lang="en-US"/>
        </a:p>
      </dgm:t>
    </dgm:pt>
    <dgm:pt modelId="{5C5EF72B-422C-4C46-B16C-9344A88E07B6}">
      <dgm:prSet phldrT="[Text]"/>
      <dgm:spPr/>
      <dgm:t>
        <a:bodyPr/>
        <a:lstStyle/>
        <a:p>
          <a:r>
            <a:rPr lang="pt-PT" noProof="0" dirty="0"/>
            <a:t>Academia</a:t>
          </a:r>
        </a:p>
      </dgm:t>
    </dgm:pt>
    <dgm:pt modelId="{7D1D743C-3005-B34E-B688-7B879DFE5B9F}" type="parTrans" cxnId="{CAC35402-876D-0746-8916-CBAFFE649E5C}">
      <dgm:prSet/>
      <dgm:spPr/>
      <dgm:t>
        <a:bodyPr/>
        <a:lstStyle/>
        <a:p>
          <a:endParaRPr lang="en-US"/>
        </a:p>
      </dgm:t>
    </dgm:pt>
    <dgm:pt modelId="{504E5373-410C-884F-89B4-95ACD24EA8DB}" type="sibTrans" cxnId="{CAC35402-876D-0746-8916-CBAFFE649E5C}">
      <dgm:prSet/>
      <dgm:spPr/>
      <dgm:t>
        <a:bodyPr/>
        <a:lstStyle/>
        <a:p>
          <a:endParaRPr lang="en-US"/>
        </a:p>
      </dgm:t>
    </dgm:pt>
    <dgm:pt modelId="{3F9830BB-2A2C-EC49-B845-A6E4E06D1F6F}">
      <dgm:prSet phldrT="[Text]"/>
      <dgm:spPr/>
      <dgm:t>
        <a:bodyPr/>
        <a:lstStyle/>
        <a:p>
          <a:r>
            <a:rPr lang="pt-PT" noProof="0" dirty="0"/>
            <a:t>Sociedade Civil</a:t>
          </a:r>
        </a:p>
      </dgm:t>
    </dgm:pt>
    <dgm:pt modelId="{E4529222-9544-594F-99C1-D3A2C6D94A0E}" type="parTrans" cxnId="{897672B1-606B-A94C-B7E5-A5C77D3F23E5}">
      <dgm:prSet/>
      <dgm:spPr/>
      <dgm:t>
        <a:bodyPr/>
        <a:lstStyle/>
        <a:p>
          <a:endParaRPr lang="en-US"/>
        </a:p>
      </dgm:t>
    </dgm:pt>
    <dgm:pt modelId="{05D0B056-ADAB-B44B-8F13-08C1693C192B}" type="sibTrans" cxnId="{897672B1-606B-A94C-B7E5-A5C77D3F23E5}">
      <dgm:prSet/>
      <dgm:spPr/>
      <dgm:t>
        <a:bodyPr/>
        <a:lstStyle/>
        <a:p>
          <a:endParaRPr lang="en-US"/>
        </a:p>
      </dgm:t>
    </dgm:pt>
    <dgm:pt modelId="{3783F9BA-61F3-9742-9E2F-4E3E63D356B1}">
      <dgm:prSet phldrT="[Text]"/>
      <dgm:spPr/>
      <dgm:t>
        <a:bodyPr/>
        <a:lstStyle/>
        <a:p>
          <a:r>
            <a:rPr lang="pt-PT" noProof="0" dirty="0"/>
            <a:t> Sector Privado</a:t>
          </a:r>
        </a:p>
      </dgm:t>
    </dgm:pt>
    <dgm:pt modelId="{FA75A8B5-CFFB-7E4A-8F95-87A9D6543364}" type="parTrans" cxnId="{2D02A0FE-D5A4-8840-941A-BD1203203706}">
      <dgm:prSet/>
      <dgm:spPr/>
      <dgm:t>
        <a:bodyPr/>
        <a:lstStyle/>
        <a:p>
          <a:endParaRPr lang="en-US"/>
        </a:p>
      </dgm:t>
    </dgm:pt>
    <dgm:pt modelId="{1FBDEB0D-291C-3D4F-B29B-DB87ACBC2BA4}" type="sibTrans" cxnId="{2D02A0FE-D5A4-8840-941A-BD1203203706}">
      <dgm:prSet/>
      <dgm:spPr/>
      <dgm:t>
        <a:bodyPr/>
        <a:lstStyle/>
        <a:p>
          <a:endParaRPr lang="en-US"/>
        </a:p>
      </dgm:t>
    </dgm:pt>
    <dgm:pt modelId="{4ABA71C5-FA6C-FD4D-96D2-335E4EB2A460}">
      <dgm:prSet phldrT="[Text]"/>
      <dgm:spPr/>
      <dgm:t>
        <a:bodyPr/>
        <a:lstStyle/>
        <a:p>
          <a:r>
            <a:rPr lang="pt-PT" noProof="0" dirty="0"/>
            <a:t>CSIRT Nacional </a:t>
          </a:r>
        </a:p>
      </dgm:t>
    </dgm:pt>
    <dgm:pt modelId="{37272D54-8D9C-6645-B226-3B06F94E1E2C}" type="parTrans" cxnId="{4CE3A81D-8B04-FB4E-9F34-22B078F5F988}">
      <dgm:prSet/>
      <dgm:spPr/>
      <dgm:t>
        <a:bodyPr/>
        <a:lstStyle/>
        <a:p>
          <a:endParaRPr lang="en-US"/>
        </a:p>
      </dgm:t>
    </dgm:pt>
    <dgm:pt modelId="{50AD112A-4437-9D4D-9212-0C688B851018}" type="sibTrans" cxnId="{4CE3A81D-8B04-FB4E-9F34-22B078F5F988}">
      <dgm:prSet/>
      <dgm:spPr/>
      <dgm:t>
        <a:bodyPr/>
        <a:lstStyle/>
        <a:p>
          <a:endParaRPr lang="en-US"/>
        </a:p>
      </dgm:t>
    </dgm:pt>
    <dgm:pt modelId="{A39893C6-9433-47CA-972A-C0ABBBD4F020}">
      <dgm:prSet phldrT="[Text]"/>
      <dgm:spPr/>
      <dgm:t>
        <a:bodyPr/>
        <a:lstStyle/>
        <a:p>
          <a:r>
            <a:rPr lang="pt-PT" noProof="0" dirty="0"/>
            <a:t>PGR</a:t>
          </a:r>
        </a:p>
      </dgm:t>
    </dgm:pt>
    <dgm:pt modelId="{1A77291A-3AD1-4AC2-A803-4A89A909AD45}" type="parTrans" cxnId="{21ED138C-A926-46F4-AF82-2FB8A752D8B5}">
      <dgm:prSet/>
      <dgm:spPr/>
      <dgm:t>
        <a:bodyPr/>
        <a:lstStyle/>
        <a:p>
          <a:endParaRPr lang="en-US"/>
        </a:p>
      </dgm:t>
    </dgm:pt>
    <dgm:pt modelId="{B09861D0-9A48-4E9B-8384-BAAD7EA1C8B7}" type="sibTrans" cxnId="{21ED138C-A926-46F4-AF82-2FB8A752D8B5}">
      <dgm:prSet/>
      <dgm:spPr/>
      <dgm:t>
        <a:bodyPr/>
        <a:lstStyle/>
        <a:p>
          <a:endParaRPr lang="en-US"/>
        </a:p>
      </dgm:t>
    </dgm:pt>
    <dgm:pt modelId="{754FCD37-F068-CA45-8936-EA48D5DDE886}" type="pres">
      <dgm:prSet presAssocID="{97F54FC5-D91A-A143-9F3A-68971E168A1A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889F535-1854-D242-9513-04FD2AC4855C}" type="pres">
      <dgm:prSet presAssocID="{7FC8B836-9C21-744D-9742-BDB633341226}" presName="hierRoot1" presStyleCnt="0">
        <dgm:presLayoutVars>
          <dgm:hierBranch val="init"/>
        </dgm:presLayoutVars>
      </dgm:prSet>
      <dgm:spPr/>
    </dgm:pt>
    <dgm:pt modelId="{06518A85-55F5-4540-8C53-5D9DDF1FB345}" type="pres">
      <dgm:prSet presAssocID="{7FC8B836-9C21-744D-9742-BDB633341226}" presName="rootComposite1" presStyleCnt="0"/>
      <dgm:spPr/>
    </dgm:pt>
    <dgm:pt modelId="{495992A0-9322-5A46-BFFB-7E5C3160B3E9}" type="pres">
      <dgm:prSet presAssocID="{7FC8B836-9C21-744D-9742-BDB633341226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71F548-4A1E-8F4A-98FA-47DE3E5E3B05}" type="pres">
      <dgm:prSet presAssocID="{7FC8B836-9C21-744D-9742-BDB633341226}" presName="topArc1" presStyleLbl="parChTrans1D1" presStyleIdx="0" presStyleCnt="22"/>
      <dgm:spPr/>
    </dgm:pt>
    <dgm:pt modelId="{56301DF2-53EE-D24C-9EF3-CEB07B587121}" type="pres">
      <dgm:prSet presAssocID="{7FC8B836-9C21-744D-9742-BDB633341226}" presName="bottomArc1" presStyleLbl="parChTrans1D1" presStyleIdx="1" presStyleCnt="22"/>
      <dgm:spPr/>
    </dgm:pt>
    <dgm:pt modelId="{4D5ECBC8-8299-1A49-AF15-A620625E2B8A}" type="pres">
      <dgm:prSet presAssocID="{7FC8B836-9C21-744D-9742-BDB633341226}" presName="topConnNode1" presStyleLbl="node1" presStyleIdx="0" presStyleCnt="0"/>
      <dgm:spPr/>
      <dgm:t>
        <a:bodyPr/>
        <a:lstStyle/>
        <a:p>
          <a:endParaRPr lang="en-US"/>
        </a:p>
      </dgm:t>
    </dgm:pt>
    <dgm:pt modelId="{177257F1-8838-BA4E-98E4-E9EC48B2B0D4}" type="pres">
      <dgm:prSet presAssocID="{7FC8B836-9C21-744D-9742-BDB633341226}" presName="hierChild2" presStyleCnt="0"/>
      <dgm:spPr/>
    </dgm:pt>
    <dgm:pt modelId="{8A7C35B9-B274-3343-9B8B-99B51C99EB7F}" type="pres">
      <dgm:prSet presAssocID="{53BE0E33-829A-1E49-8056-17981237DCF5}" presName="Name28" presStyleLbl="parChTrans1D2" presStyleIdx="0" presStyleCnt="10"/>
      <dgm:spPr/>
      <dgm:t>
        <a:bodyPr/>
        <a:lstStyle/>
        <a:p>
          <a:endParaRPr lang="en-US"/>
        </a:p>
      </dgm:t>
    </dgm:pt>
    <dgm:pt modelId="{D53F9C7E-C349-8D4E-A4CA-C9E3F21BFDFE}" type="pres">
      <dgm:prSet presAssocID="{0897989A-5385-8A46-A5E9-4A79DE6EBC26}" presName="hierRoot2" presStyleCnt="0">
        <dgm:presLayoutVars>
          <dgm:hierBranch val="init"/>
        </dgm:presLayoutVars>
      </dgm:prSet>
      <dgm:spPr/>
    </dgm:pt>
    <dgm:pt modelId="{F06C15B8-F637-DE40-95AF-259AB0FD1079}" type="pres">
      <dgm:prSet presAssocID="{0897989A-5385-8A46-A5E9-4A79DE6EBC26}" presName="rootComposite2" presStyleCnt="0"/>
      <dgm:spPr/>
    </dgm:pt>
    <dgm:pt modelId="{4619C3AE-6298-D746-BF52-CE673F1A4FE2}" type="pres">
      <dgm:prSet presAssocID="{0897989A-5385-8A46-A5E9-4A79DE6EBC26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528972-27B1-AB4B-BC22-CA0EF70CCD58}" type="pres">
      <dgm:prSet presAssocID="{0897989A-5385-8A46-A5E9-4A79DE6EBC26}" presName="topArc2" presStyleLbl="parChTrans1D1" presStyleIdx="2" presStyleCnt="22"/>
      <dgm:spPr/>
    </dgm:pt>
    <dgm:pt modelId="{F094362E-A96D-5A49-BF8C-991708CDB77A}" type="pres">
      <dgm:prSet presAssocID="{0897989A-5385-8A46-A5E9-4A79DE6EBC26}" presName="bottomArc2" presStyleLbl="parChTrans1D1" presStyleIdx="3" presStyleCnt="22"/>
      <dgm:spPr/>
    </dgm:pt>
    <dgm:pt modelId="{949AFEA3-5CDB-854A-AF4E-A5E0A57FEDB4}" type="pres">
      <dgm:prSet presAssocID="{0897989A-5385-8A46-A5E9-4A79DE6EBC26}" presName="topConnNode2" presStyleLbl="node2" presStyleIdx="0" presStyleCnt="0"/>
      <dgm:spPr/>
      <dgm:t>
        <a:bodyPr/>
        <a:lstStyle/>
        <a:p>
          <a:endParaRPr lang="en-US"/>
        </a:p>
      </dgm:t>
    </dgm:pt>
    <dgm:pt modelId="{A37C6588-A921-1640-85AB-59EC14C9799C}" type="pres">
      <dgm:prSet presAssocID="{0897989A-5385-8A46-A5E9-4A79DE6EBC26}" presName="hierChild4" presStyleCnt="0"/>
      <dgm:spPr/>
    </dgm:pt>
    <dgm:pt modelId="{288F7085-7710-C145-AD20-E5C52C6FEABC}" type="pres">
      <dgm:prSet presAssocID="{0897989A-5385-8A46-A5E9-4A79DE6EBC26}" presName="hierChild5" presStyleCnt="0"/>
      <dgm:spPr/>
    </dgm:pt>
    <dgm:pt modelId="{0531822A-F772-4B40-9C57-21655EC5E758}" type="pres">
      <dgm:prSet presAssocID="{7BEE3122-BA3C-4247-934A-FEA41DB847D4}" presName="Name28" presStyleLbl="parChTrans1D2" presStyleIdx="1" presStyleCnt="10"/>
      <dgm:spPr/>
      <dgm:t>
        <a:bodyPr/>
        <a:lstStyle/>
        <a:p>
          <a:endParaRPr lang="en-US"/>
        </a:p>
      </dgm:t>
    </dgm:pt>
    <dgm:pt modelId="{B1569C16-A5FB-2F47-A769-5AB790B92248}" type="pres">
      <dgm:prSet presAssocID="{13E43277-67F7-4741-B972-80348FF4C55D}" presName="hierRoot2" presStyleCnt="0">
        <dgm:presLayoutVars>
          <dgm:hierBranch val="init"/>
        </dgm:presLayoutVars>
      </dgm:prSet>
      <dgm:spPr/>
    </dgm:pt>
    <dgm:pt modelId="{EA2BC6B0-E3F4-0C41-B22F-11E6BEB504A1}" type="pres">
      <dgm:prSet presAssocID="{13E43277-67F7-4741-B972-80348FF4C55D}" presName="rootComposite2" presStyleCnt="0"/>
      <dgm:spPr/>
    </dgm:pt>
    <dgm:pt modelId="{41B5C7DF-9DC7-E342-BF68-A899F70820E7}" type="pres">
      <dgm:prSet presAssocID="{13E43277-67F7-4741-B972-80348FF4C55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E5106B-8C26-684E-920D-DDADF1B8469D}" type="pres">
      <dgm:prSet presAssocID="{13E43277-67F7-4741-B972-80348FF4C55D}" presName="topArc2" presStyleLbl="parChTrans1D1" presStyleIdx="4" presStyleCnt="22"/>
      <dgm:spPr/>
    </dgm:pt>
    <dgm:pt modelId="{4418FED8-564A-F943-93FD-D2C7E4FECC93}" type="pres">
      <dgm:prSet presAssocID="{13E43277-67F7-4741-B972-80348FF4C55D}" presName="bottomArc2" presStyleLbl="parChTrans1D1" presStyleIdx="5" presStyleCnt="22"/>
      <dgm:spPr/>
    </dgm:pt>
    <dgm:pt modelId="{CC039143-E1DB-5740-89DA-B495970C044B}" type="pres">
      <dgm:prSet presAssocID="{13E43277-67F7-4741-B972-80348FF4C55D}" presName="topConnNode2" presStyleLbl="node2" presStyleIdx="0" presStyleCnt="0"/>
      <dgm:spPr/>
      <dgm:t>
        <a:bodyPr/>
        <a:lstStyle/>
        <a:p>
          <a:endParaRPr lang="en-US"/>
        </a:p>
      </dgm:t>
    </dgm:pt>
    <dgm:pt modelId="{B9F3EEEB-96EE-8A44-8AF4-1D6132DB1E2D}" type="pres">
      <dgm:prSet presAssocID="{13E43277-67F7-4741-B972-80348FF4C55D}" presName="hierChild4" presStyleCnt="0"/>
      <dgm:spPr/>
    </dgm:pt>
    <dgm:pt modelId="{6F6BF94D-12CA-7049-A0E9-AE5CA82ABC96}" type="pres">
      <dgm:prSet presAssocID="{13E43277-67F7-4741-B972-80348FF4C55D}" presName="hierChild5" presStyleCnt="0"/>
      <dgm:spPr/>
    </dgm:pt>
    <dgm:pt modelId="{0E67AC8C-4C10-E14C-A314-840BB18E85EB}" type="pres">
      <dgm:prSet presAssocID="{06460C01-401F-7641-938D-0D8327A0D2A0}" presName="Name28" presStyleLbl="parChTrans1D2" presStyleIdx="2" presStyleCnt="10"/>
      <dgm:spPr/>
      <dgm:t>
        <a:bodyPr/>
        <a:lstStyle/>
        <a:p>
          <a:endParaRPr lang="en-US"/>
        </a:p>
      </dgm:t>
    </dgm:pt>
    <dgm:pt modelId="{5E5C98B6-7A75-844C-8F8C-2DCD3C9CF237}" type="pres">
      <dgm:prSet presAssocID="{D70F98E9-212C-A146-B5AA-BA58DB60A4C4}" presName="hierRoot2" presStyleCnt="0">
        <dgm:presLayoutVars>
          <dgm:hierBranch val="init"/>
        </dgm:presLayoutVars>
      </dgm:prSet>
      <dgm:spPr/>
    </dgm:pt>
    <dgm:pt modelId="{239018DB-2306-DB4E-8145-4CB17AAE40DF}" type="pres">
      <dgm:prSet presAssocID="{D70F98E9-212C-A146-B5AA-BA58DB60A4C4}" presName="rootComposite2" presStyleCnt="0"/>
      <dgm:spPr/>
    </dgm:pt>
    <dgm:pt modelId="{813F02F3-8834-474C-A662-5E8C1A7C001F}" type="pres">
      <dgm:prSet presAssocID="{D70F98E9-212C-A146-B5AA-BA58DB60A4C4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F250FB-FEFD-2645-B551-6BD6057139EC}" type="pres">
      <dgm:prSet presAssocID="{D70F98E9-212C-A146-B5AA-BA58DB60A4C4}" presName="topArc2" presStyleLbl="parChTrans1D1" presStyleIdx="6" presStyleCnt="22"/>
      <dgm:spPr/>
    </dgm:pt>
    <dgm:pt modelId="{BB0293FA-CA86-D547-AF27-EA3E27BE71AB}" type="pres">
      <dgm:prSet presAssocID="{D70F98E9-212C-A146-B5AA-BA58DB60A4C4}" presName="bottomArc2" presStyleLbl="parChTrans1D1" presStyleIdx="7" presStyleCnt="22"/>
      <dgm:spPr/>
    </dgm:pt>
    <dgm:pt modelId="{881EDA49-38E3-FF47-994B-5BD3424747F4}" type="pres">
      <dgm:prSet presAssocID="{D70F98E9-212C-A146-B5AA-BA58DB60A4C4}" presName="topConnNode2" presStyleLbl="node2" presStyleIdx="0" presStyleCnt="0"/>
      <dgm:spPr/>
      <dgm:t>
        <a:bodyPr/>
        <a:lstStyle/>
        <a:p>
          <a:endParaRPr lang="en-US"/>
        </a:p>
      </dgm:t>
    </dgm:pt>
    <dgm:pt modelId="{5FC0931E-9B86-B540-ADC5-4E1BE9C7B41D}" type="pres">
      <dgm:prSet presAssocID="{D70F98E9-212C-A146-B5AA-BA58DB60A4C4}" presName="hierChild4" presStyleCnt="0"/>
      <dgm:spPr/>
    </dgm:pt>
    <dgm:pt modelId="{1502D01C-D60B-7A4B-8B7A-4D60362322F6}" type="pres">
      <dgm:prSet presAssocID="{D70F98E9-212C-A146-B5AA-BA58DB60A4C4}" presName="hierChild5" presStyleCnt="0"/>
      <dgm:spPr/>
    </dgm:pt>
    <dgm:pt modelId="{47136758-1ED3-1543-81A2-FCBEF1D4513C}" type="pres">
      <dgm:prSet presAssocID="{431CBFD4-C14F-3D49-A916-C880DA419BC8}" presName="Name28" presStyleLbl="parChTrans1D2" presStyleIdx="3" presStyleCnt="10"/>
      <dgm:spPr/>
      <dgm:t>
        <a:bodyPr/>
        <a:lstStyle/>
        <a:p>
          <a:endParaRPr lang="en-US"/>
        </a:p>
      </dgm:t>
    </dgm:pt>
    <dgm:pt modelId="{50FB451E-09D4-8543-9B68-290A9FF710ED}" type="pres">
      <dgm:prSet presAssocID="{8308CE6A-283F-7C46-9CCC-858A31A509C1}" presName="hierRoot2" presStyleCnt="0">
        <dgm:presLayoutVars>
          <dgm:hierBranch val="init"/>
        </dgm:presLayoutVars>
      </dgm:prSet>
      <dgm:spPr/>
    </dgm:pt>
    <dgm:pt modelId="{A420B944-274F-B64E-9B2B-E674B68D6898}" type="pres">
      <dgm:prSet presAssocID="{8308CE6A-283F-7C46-9CCC-858A31A509C1}" presName="rootComposite2" presStyleCnt="0"/>
      <dgm:spPr/>
    </dgm:pt>
    <dgm:pt modelId="{3FBD543E-0BEC-6E4F-A333-A668867ADA72}" type="pres">
      <dgm:prSet presAssocID="{8308CE6A-283F-7C46-9CCC-858A31A509C1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E19E8C-B08F-4B47-87B5-5B76F79A4281}" type="pres">
      <dgm:prSet presAssocID="{8308CE6A-283F-7C46-9CCC-858A31A509C1}" presName="topArc2" presStyleLbl="parChTrans1D1" presStyleIdx="8" presStyleCnt="22"/>
      <dgm:spPr/>
    </dgm:pt>
    <dgm:pt modelId="{96BA7A35-0B9D-4748-B90E-D56AFFC0D395}" type="pres">
      <dgm:prSet presAssocID="{8308CE6A-283F-7C46-9CCC-858A31A509C1}" presName="bottomArc2" presStyleLbl="parChTrans1D1" presStyleIdx="9" presStyleCnt="22"/>
      <dgm:spPr/>
    </dgm:pt>
    <dgm:pt modelId="{218765F9-4E81-C04E-ACCB-3C6DD2F1CE59}" type="pres">
      <dgm:prSet presAssocID="{8308CE6A-283F-7C46-9CCC-858A31A509C1}" presName="topConnNode2" presStyleLbl="node2" presStyleIdx="0" presStyleCnt="0"/>
      <dgm:spPr/>
      <dgm:t>
        <a:bodyPr/>
        <a:lstStyle/>
        <a:p>
          <a:endParaRPr lang="en-US"/>
        </a:p>
      </dgm:t>
    </dgm:pt>
    <dgm:pt modelId="{3FD8BE76-DEE4-7041-9C4F-8962D4E0C7B2}" type="pres">
      <dgm:prSet presAssocID="{8308CE6A-283F-7C46-9CCC-858A31A509C1}" presName="hierChild4" presStyleCnt="0"/>
      <dgm:spPr/>
    </dgm:pt>
    <dgm:pt modelId="{D3E8BE4A-2C6C-B74E-B354-AA9BDD9E9FEE}" type="pres">
      <dgm:prSet presAssocID="{8308CE6A-283F-7C46-9CCC-858A31A509C1}" presName="hierChild5" presStyleCnt="0"/>
      <dgm:spPr/>
    </dgm:pt>
    <dgm:pt modelId="{3830E4D1-79D7-F547-89B2-1D36E79E7A1F}" type="pres">
      <dgm:prSet presAssocID="{7D1D743C-3005-B34E-B688-7B879DFE5B9F}" presName="Name28" presStyleLbl="parChTrans1D2" presStyleIdx="4" presStyleCnt="10"/>
      <dgm:spPr/>
      <dgm:t>
        <a:bodyPr/>
        <a:lstStyle/>
        <a:p>
          <a:endParaRPr lang="en-US"/>
        </a:p>
      </dgm:t>
    </dgm:pt>
    <dgm:pt modelId="{B5CAA14F-8640-1C43-95BF-30827AC8EF0B}" type="pres">
      <dgm:prSet presAssocID="{5C5EF72B-422C-4C46-B16C-9344A88E07B6}" presName="hierRoot2" presStyleCnt="0">
        <dgm:presLayoutVars>
          <dgm:hierBranch val="init"/>
        </dgm:presLayoutVars>
      </dgm:prSet>
      <dgm:spPr/>
    </dgm:pt>
    <dgm:pt modelId="{21F1A369-FBA4-FD40-82C0-BC20B84DC28A}" type="pres">
      <dgm:prSet presAssocID="{5C5EF72B-422C-4C46-B16C-9344A88E07B6}" presName="rootComposite2" presStyleCnt="0"/>
      <dgm:spPr/>
    </dgm:pt>
    <dgm:pt modelId="{6A455B31-9FC7-B44C-8C91-36585F04B8C3}" type="pres">
      <dgm:prSet presAssocID="{5C5EF72B-422C-4C46-B16C-9344A88E07B6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E0D60A-5F7F-D643-9D82-0FBF8A5EECA4}" type="pres">
      <dgm:prSet presAssocID="{5C5EF72B-422C-4C46-B16C-9344A88E07B6}" presName="topArc2" presStyleLbl="parChTrans1D1" presStyleIdx="10" presStyleCnt="22"/>
      <dgm:spPr/>
    </dgm:pt>
    <dgm:pt modelId="{DD78B09C-9879-0E4B-A665-62C26330618F}" type="pres">
      <dgm:prSet presAssocID="{5C5EF72B-422C-4C46-B16C-9344A88E07B6}" presName="bottomArc2" presStyleLbl="parChTrans1D1" presStyleIdx="11" presStyleCnt="22"/>
      <dgm:spPr/>
    </dgm:pt>
    <dgm:pt modelId="{D54B5A11-444D-1442-98F0-AC560E792CF1}" type="pres">
      <dgm:prSet presAssocID="{5C5EF72B-422C-4C46-B16C-9344A88E07B6}" presName="topConnNode2" presStyleLbl="node2" presStyleIdx="0" presStyleCnt="0"/>
      <dgm:spPr/>
      <dgm:t>
        <a:bodyPr/>
        <a:lstStyle/>
        <a:p>
          <a:endParaRPr lang="en-US"/>
        </a:p>
      </dgm:t>
    </dgm:pt>
    <dgm:pt modelId="{38770A38-BC0A-AA45-8C54-321ECF980523}" type="pres">
      <dgm:prSet presAssocID="{5C5EF72B-422C-4C46-B16C-9344A88E07B6}" presName="hierChild4" presStyleCnt="0"/>
      <dgm:spPr/>
    </dgm:pt>
    <dgm:pt modelId="{3E22B75F-91CF-2B48-864C-5ECE8CB2F6E0}" type="pres">
      <dgm:prSet presAssocID="{5C5EF72B-422C-4C46-B16C-9344A88E07B6}" presName="hierChild5" presStyleCnt="0"/>
      <dgm:spPr/>
    </dgm:pt>
    <dgm:pt modelId="{2ED7BEB5-B707-894A-92C7-23A1A2A476A3}" type="pres">
      <dgm:prSet presAssocID="{37272D54-8D9C-6645-B226-3B06F94E1E2C}" presName="Name28" presStyleLbl="parChTrans1D2" presStyleIdx="5" presStyleCnt="10"/>
      <dgm:spPr/>
      <dgm:t>
        <a:bodyPr/>
        <a:lstStyle/>
        <a:p>
          <a:endParaRPr lang="en-US"/>
        </a:p>
      </dgm:t>
    </dgm:pt>
    <dgm:pt modelId="{5299C6E0-F260-0946-BC0E-333C0E67BBE0}" type="pres">
      <dgm:prSet presAssocID="{4ABA71C5-FA6C-FD4D-96D2-335E4EB2A460}" presName="hierRoot2" presStyleCnt="0">
        <dgm:presLayoutVars>
          <dgm:hierBranch val="init"/>
        </dgm:presLayoutVars>
      </dgm:prSet>
      <dgm:spPr/>
    </dgm:pt>
    <dgm:pt modelId="{5BFE6850-8509-CE44-ACCE-284C59D49695}" type="pres">
      <dgm:prSet presAssocID="{4ABA71C5-FA6C-FD4D-96D2-335E4EB2A460}" presName="rootComposite2" presStyleCnt="0"/>
      <dgm:spPr/>
    </dgm:pt>
    <dgm:pt modelId="{FD665B56-2576-D441-9697-C59543BCE1C5}" type="pres">
      <dgm:prSet presAssocID="{4ABA71C5-FA6C-FD4D-96D2-335E4EB2A460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4D990D-6A91-824C-8DBA-5BD1970ED162}" type="pres">
      <dgm:prSet presAssocID="{4ABA71C5-FA6C-FD4D-96D2-335E4EB2A460}" presName="topArc2" presStyleLbl="parChTrans1D1" presStyleIdx="12" presStyleCnt="22"/>
      <dgm:spPr/>
    </dgm:pt>
    <dgm:pt modelId="{8F2B022A-8B16-2549-8D2F-AB3472E5E511}" type="pres">
      <dgm:prSet presAssocID="{4ABA71C5-FA6C-FD4D-96D2-335E4EB2A460}" presName="bottomArc2" presStyleLbl="parChTrans1D1" presStyleIdx="13" presStyleCnt="22"/>
      <dgm:spPr/>
    </dgm:pt>
    <dgm:pt modelId="{9734E639-2867-DF4B-8DE5-BA2BF8E3BF05}" type="pres">
      <dgm:prSet presAssocID="{4ABA71C5-FA6C-FD4D-96D2-335E4EB2A460}" presName="topConnNode2" presStyleLbl="node2" presStyleIdx="0" presStyleCnt="0"/>
      <dgm:spPr/>
      <dgm:t>
        <a:bodyPr/>
        <a:lstStyle/>
        <a:p>
          <a:endParaRPr lang="en-US"/>
        </a:p>
      </dgm:t>
    </dgm:pt>
    <dgm:pt modelId="{E4CF738B-7BE7-6D4B-BF6B-1BDBEE065E25}" type="pres">
      <dgm:prSet presAssocID="{4ABA71C5-FA6C-FD4D-96D2-335E4EB2A460}" presName="hierChild4" presStyleCnt="0"/>
      <dgm:spPr/>
    </dgm:pt>
    <dgm:pt modelId="{94489F91-2A8B-5C47-908B-DC08685B0559}" type="pres">
      <dgm:prSet presAssocID="{4ABA71C5-FA6C-FD4D-96D2-335E4EB2A460}" presName="hierChild5" presStyleCnt="0"/>
      <dgm:spPr/>
    </dgm:pt>
    <dgm:pt modelId="{5F8F8126-E960-45AB-8E09-132B7189FDD2}" type="pres">
      <dgm:prSet presAssocID="{1A77291A-3AD1-4AC2-A803-4A89A909AD45}" presName="Name28" presStyleLbl="parChTrans1D2" presStyleIdx="6" presStyleCnt="10"/>
      <dgm:spPr/>
      <dgm:t>
        <a:bodyPr/>
        <a:lstStyle/>
        <a:p>
          <a:endParaRPr lang="en-US"/>
        </a:p>
      </dgm:t>
    </dgm:pt>
    <dgm:pt modelId="{AAC16FBA-E7EF-4980-BDE1-40DF3E56580C}" type="pres">
      <dgm:prSet presAssocID="{A39893C6-9433-47CA-972A-C0ABBBD4F020}" presName="hierRoot2" presStyleCnt="0">
        <dgm:presLayoutVars>
          <dgm:hierBranch val="init"/>
        </dgm:presLayoutVars>
      </dgm:prSet>
      <dgm:spPr/>
    </dgm:pt>
    <dgm:pt modelId="{3029FBAC-16AE-413F-9755-31D6D4BF8C68}" type="pres">
      <dgm:prSet presAssocID="{A39893C6-9433-47CA-972A-C0ABBBD4F020}" presName="rootComposite2" presStyleCnt="0"/>
      <dgm:spPr/>
    </dgm:pt>
    <dgm:pt modelId="{04FB5C5E-BBF9-4319-AAE3-692FA2B596EC}" type="pres">
      <dgm:prSet presAssocID="{A39893C6-9433-47CA-972A-C0ABBBD4F020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03C0F9-DD28-467C-A4F4-FB044A009D90}" type="pres">
      <dgm:prSet presAssocID="{A39893C6-9433-47CA-972A-C0ABBBD4F020}" presName="topArc2" presStyleLbl="parChTrans1D1" presStyleIdx="14" presStyleCnt="22"/>
      <dgm:spPr/>
    </dgm:pt>
    <dgm:pt modelId="{292D4BA2-56B3-40F4-9E25-520D2FAF877B}" type="pres">
      <dgm:prSet presAssocID="{A39893C6-9433-47CA-972A-C0ABBBD4F020}" presName="bottomArc2" presStyleLbl="parChTrans1D1" presStyleIdx="15" presStyleCnt="22"/>
      <dgm:spPr/>
    </dgm:pt>
    <dgm:pt modelId="{91C6D6CD-2BA3-4564-8358-6AE8C900118A}" type="pres">
      <dgm:prSet presAssocID="{A39893C6-9433-47CA-972A-C0ABBBD4F020}" presName="topConnNode2" presStyleLbl="node2" presStyleIdx="0" presStyleCnt="0"/>
      <dgm:spPr/>
      <dgm:t>
        <a:bodyPr/>
        <a:lstStyle/>
        <a:p>
          <a:endParaRPr lang="en-US"/>
        </a:p>
      </dgm:t>
    </dgm:pt>
    <dgm:pt modelId="{9DDB6B0C-A362-4BAA-A108-EBF8053DE4DE}" type="pres">
      <dgm:prSet presAssocID="{A39893C6-9433-47CA-972A-C0ABBBD4F020}" presName="hierChild4" presStyleCnt="0"/>
      <dgm:spPr/>
    </dgm:pt>
    <dgm:pt modelId="{59348A24-754E-4506-B6D6-E43B0604A4C6}" type="pres">
      <dgm:prSet presAssocID="{A39893C6-9433-47CA-972A-C0ABBBD4F020}" presName="hierChild5" presStyleCnt="0"/>
      <dgm:spPr/>
    </dgm:pt>
    <dgm:pt modelId="{0FDB3D3C-CCE6-EC40-BCDB-DD6628D8AB60}" type="pres">
      <dgm:prSet presAssocID="{E4529222-9544-594F-99C1-D3A2C6D94A0E}" presName="Name28" presStyleLbl="parChTrans1D2" presStyleIdx="7" presStyleCnt="10"/>
      <dgm:spPr/>
      <dgm:t>
        <a:bodyPr/>
        <a:lstStyle/>
        <a:p>
          <a:endParaRPr lang="en-US"/>
        </a:p>
      </dgm:t>
    </dgm:pt>
    <dgm:pt modelId="{4E524D00-EC3C-F043-8A4D-2570BC8D9705}" type="pres">
      <dgm:prSet presAssocID="{3F9830BB-2A2C-EC49-B845-A6E4E06D1F6F}" presName="hierRoot2" presStyleCnt="0">
        <dgm:presLayoutVars>
          <dgm:hierBranch val="init"/>
        </dgm:presLayoutVars>
      </dgm:prSet>
      <dgm:spPr/>
    </dgm:pt>
    <dgm:pt modelId="{EC6E980E-8073-6E4E-B5AB-659E2E66A572}" type="pres">
      <dgm:prSet presAssocID="{3F9830BB-2A2C-EC49-B845-A6E4E06D1F6F}" presName="rootComposite2" presStyleCnt="0"/>
      <dgm:spPr/>
    </dgm:pt>
    <dgm:pt modelId="{4AEBAC8C-2665-B448-A8B4-F09DB0AD6F93}" type="pres">
      <dgm:prSet presAssocID="{3F9830BB-2A2C-EC49-B845-A6E4E06D1F6F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E37A71-F257-F940-A330-D3FD98CB61B0}" type="pres">
      <dgm:prSet presAssocID="{3F9830BB-2A2C-EC49-B845-A6E4E06D1F6F}" presName="topArc2" presStyleLbl="parChTrans1D1" presStyleIdx="16" presStyleCnt="22"/>
      <dgm:spPr/>
    </dgm:pt>
    <dgm:pt modelId="{615ED6E9-75DD-274C-BC72-185BDABD3973}" type="pres">
      <dgm:prSet presAssocID="{3F9830BB-2A2C-EC49-B845-A6E4E06D1F6F}" presName="bottomArc2" presStyleLbl="parChTrans1D1" presStyleIdx="17" presStyleCnt="22"/>
      <dgm:spPr/>
    </dgm:pt>
    <dgm:pt modelId="{459B7E73-A6AB-8B44-8746-8C42ABF9F5ED}" type="pres">
      <dgm:prSet presAssocID="{3F9830BB-2A2C-EC49-B845-A6E4E06D1F6F}" presName="topConnNode2" presStyleLbl="node2" presStyleIdx="0" presStyleCnt="0"/>
      <dgm:spPr/>
      <dgm:t>
        <a:bodyPr/>
        <a:lstStyle/>
        <a:p>
          <a:endParaRPr lang="en-US"/>
        </a:p>
      </dgm:t>
    </dgm:pt>
    <dgm:pt modelId="{B461555C-91AB-C54A-B434-CF2675B29A93}" type="pres">
      <dgm:prSet presAssocID="{3F9830BB-2A2C-EC49-B845-A6E4E06D1F6F}" presName="hierChild4" presStyleCnt="0"/>
      <dgm:spPr/>
    </dgm:pt>
    <dgm:pt modelId="{21DF0D3A-E1E2-DC4F-ABAC-5CBE56133FAC}" type="pres">
      <dgm:prSet presAssocID="{3F9830BB-2A2C-EC49-B845-A6E4E06D1F6F}" presName="hierChild5" presStyleCnt="0"/>
      <dgm:spPr/>
    </dgm:pt>
    <dgm:pt modelId="{E0185C42-31F0-1D43-9022-627CDC686711}" type="pres">
      <dgm:prSet presAssocID="{FA75A8B5-CFFB-7E4A-8F95-87A9D6543364}" presName="Name28" presStyleLbl="parChTrans1D2" presStyleIdx="8" presStyleCnt="10"/>
      <dgm:spPr/>
      <dgm:t>
        <a:bodyPr/>
        <a:lstStyle/>
        <a:p>
          <a:endParaRPr lang="en-US"/>
        </a:p>
      </dgm:t>
    </dgm:pt>
    <dgm:pt modelId="{5BB2B903-C724-E946-A57B-412DEA30402D}" type="pres">
      <dgm:prSet presAssocID="{3783F9BA-61F3-9742-9E2F-4E3E63D356B1}" presName="hierRoot2" presStyleCnt="0">
        <dgm:presLayoutVars>
          <dgm:hierBranch val="init"/>
        </dgm:presLayoutVars>
      </dgm:prSet>
      <dgm:spPr/>
    </dgm:pt>
    <dgm:pt modelId="{ABC94DE0-42E2-834E-AE56-E53D1FF49D49}" type="pres">
      <dgm:prSet presAssocID="{3783F9BA-61F3-9742-9E2F-4E3E63D356B1}" presName="rootComposite2" presStyleCnt="0"/>
      <dgm:spPr/>
    </dgm:pt>
    <dgm:pt modelId="{94DA6EFD-3998-3E46-BF95-851B0EDB6DDE}" type="pres">
      <dgm:prSet presAssocID="{3783F9BA-61F3-9742-9E2F-4E3E63D356B1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317C6A-F8B1-6F46-8CE8-FDA31F82F30F}" type="pres">
      <dgm:prSet presAssocID="{3783F9BA-61F3-9742-9E2F-4E3E63D356B1}" presName="topArc2" presStyleLbl="parChTrans1D1" presStyleIdx="18" presStyleCnt="22"/>
      <dgm:spPr/>
    </dgm:pt>
    <dgm:pt modelId="{5941D685-E441-9742-921B-6F44599540B1}" type="pres">
      <dgm:prSet presAssocID="{3783F9BA-61F3-9742-9E2F-4E3E63D356B1}" presName="bottomArc2" presStyleLbl="parChTrans1D1" presStyleIdx="19" presStyleCnt="22"/>
      <dgm:spPr/>
    </dgm:pt>
    <dgm:pt modelId="{1F6C040A-D92E-0C4A-8BE0-58C848CA1241}" type="pres">
      <dgm:prSet presAssocID="{3783F9BA-61F3-9742-9E2F-4E3E63D356B1}" presName="topConnNode2" presStyleLbl="node2" presStyleIdx="0" presStyleCnt="0"/>
      <dgm:spPr/>
      <dgm:t>
        <a:bodyPr/>
        <a:lstStyle/>
        <a:p>
          <a:endParaRPr lang="en-US"/>
        </a:p>
      </dgm:t>
    </dgm:pt>
    <dgm:pt modelId="{BDC54721-F43A-6146-AA45-64E6D2CCDD72}" type="pres">
      <dgm:prSet presAssocID="{3783F9BA-61F3-9742-9E2F-4E3E63D356B1}" presName="hierChild4" presStyleCnt="0"/>
      <dgm:spPr/>
    </dgm:pt>
    <dgm:pt modelId="{974680C9-2BC7-9D45-BA7C-D2BCFBC3DDA9}" type="pres">
      <dgm:prSet presAssocID="{3783F9BA-61F3-9742-9E2F-4E3E63D356B1}" presName="hierChild5" presStyleCnt="0"/>
      <dgm:spPr/>
    </dgm:pt>
    <dgm:pt modelId="{950D60D9-99DE-7846-B886-E0BB673322D4}" type="pres">
      <dgm:prSet presAssocID="{7FC8B836-9C21-744D-9742-BDB633341226}" presName="hierChild3" presStyleCnt="0"/>
      <dgm:spPr/>
    </dgm:pt>
    <dgm:pt modelId="{5968350D-F7A8-704E-A271-447C16C9302B}" type="pres">
      <dgm:prSet presAssocID="{12C93E5A-A6CD-3E4F-8F73-596B179BA41C}" presName="Name101" presStyleLbl="parChTrans1D2" presStyleIdx="9" presStyleCnt="10"/>
      <dgm:spPr/>
      <dgm:t>
        <a:bodyPr/>
        <a:lstStyle/>
        <a:p>
          <a:endParaRPr lang="en-US"/>
        </a:p>
      </dgm:t>
    </dgm:pt>
    <dgm:pt modelId="{28C3AD6E-B971-984B-A6F3-3B0F22C6C1BB}" type="pres">
      <dgm:prSet presAssocID="{D58D2E6F-A1F5-1D4E-B7A4-4016C730054F}" presName="hierRoot3" presStyleCnt="0">
        <dgm:presLayoutVars>
          <dgm:hierBranch val="init"/>
        </dgm:presLayoutVars>
      </dgm:prSet>
      <dgm:spPr/>
    </dgm:pt>
    <dgm:pt modelId="{FAC960AE-4E1E-FF4B-AECC-04B9C32D82C1}" type="pres">
      <dgm:prSet presAssocID="{D58D2E6F-A1F5-1D4E-B7A4-4016C730054F}" presName="rootComposite3" presStyleCnt="0"/>
      <dgm:spPr/>
    </dgm:pt>
    <dgm:pt modelId="{2AE21D2F-AA1E-474F-A279-281A5DDAFE08}" type="pres">
      <dgm:prSet presAssocID="{D58D2E6F-A1F5-1D4E-B7A4-4016C730054F}" presName="rootText3" presStyleLbl="alignAcc1" presStyleIdx="0" presStyleCnt="0" custScaleX="139075" custScaleY="1345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CE274C-2FA6-2241-8E13-8D43D31341F8}" type="pres">
      <dgm:prSet presAssocID="{D58D2E6F-A1F5-1D4E-B7A4-4016C730054F}" presName="topArc3" presStyleLbl="parChTrans1D1" presStyleIdx="20" presStyleCnt="22"/>
      <dgm:spPr/>
    </dgm:pt>
    <dgm:pt modelId="{F256D3DC-86CA-794E-8DE8-2A461F29EA81}" type="pres">
      <dgm:prSet presAssocID="{D58D2E6F-A1F5-1D4E-B7A4-4016C730054F}" presName="bottomArc3" presStyleLbl="parChTrans1D1" presStyleIdx="21" presStyleCnt="22"/>
      <dgm:spPr/>
    </dgm:pt>
    <dgm:pt modelId="{A9977BCA-984D-834E-95E8-29C5889C241A}" type="pres">
      <dgm:prSet presAssocID="{D58D2E6F-A1F5-1D4E-B7A4-4016C730054F}" presName="topConnNode3" presStyleLbl="asst1" presStyleIdx="0" presStyleCnt="0"/>
      <dgm:spPr/>
      <dgm:t>
        <a:bodyPr/>
        <a:lstStyle/>
        <a:p>
          <a:endParaRPr lang="en-US"/>
        </a:p>
      </dgm:t>
    </dgm:pt>
    <dgm:pt modelId="{302EB903-74E7-F145-9E27-AEA9CFA229D3}" type="pres">
      <dgm:prSet presAssocID="{D58D2E6F-A1F5-1D4E-B7A4-4016C730054F}" presName="hierChild6" presStyleCnt="0"/>
      <dgm:spPr/>
    </dgm:pt>
    <dgm:pt modelId="{172F2546-11AB-EA48-83CA-B6FBA68F9543}" type="pres">
      <dgm:prSet presAssocID="{D58D2E6F-A1F5-1D4E-B7A4-4016C730054F}" presName="hierChild7" presStyleCnt="0"/>
      <dgm:spPr/>
    </dgm:pt>
  </dgm:ptLst>
  <dgm:cxnLst>
    <dgm:cxn modelId="{70630839-4AE6-4948-8F58-53BFD8AE1DD8}" type="presOf" srcId="{E4529222-9544-594F-99C1-D3A2C6D94A0E}" destId="{0FDB3D3C-CCE6-EC40-BCDB-DD6628D8AB60}" srcOrd="0" destOrd="0" presId="urn:microsoft.com/office/officeart/2008/layout/HalfCircleOrganizationChart"/>
    <dgm:cxn modelId="{4DE26A3A-F82E-0146-B905-0C380AF10044}" type="presOf" srcId="{13E43277-67F7-4741-B972-80348FF4C55D}" destId="{41B5C7DF-9DC7-E342-BF68-A899F70820E7}" srcOrd="0" destOrd="0" presId="urn:microsoft.com/office/officeart/2008/layout/HalfCircleOrganizationChart"/>
    <dgm:cxn modelId="{897672B1-606B-A94C-B7E5-A5C77D3F23E5}" srcId="{7FC8B836-9C21-744D-9742-BDB633341226}" destId="{3F9830BB-2A2C-EC49-B845-A6E4E06D1F6F}" srcOrd="8" destOrd="0" parTransId="{E4529222-9544-594F-99C1-D3A2C6D94A0E}" sibTransId="{05D0B056-ADAB-B44B-8F13-08C1693C192B}"/>
    <dgm:cxn modelId="{8B9EC81C-3ED3-DC4F-90A8-71AA1991ADAE}" srcId="{97F54FC5-D91A-A143-9F3A-68971E168A1A}" destId="{7FC8B836-9C21-744D-9742-BDB633341226}" srcOrd="0" destOrd="0" parTransId="{734372B0-635C-644F-A839-16A91A474181}" sibTransId="{397EEA60-327F-0C4A-AEC2-CAB5FE0C50F1}"/>
    <dgm:cxn modelId="{32A8E39A-5102-A44A-A1EE-43FAE0A4ABF2}" type="presOf" srcId="{5C5EF72B-422C-4C46-B16C-9344A88E07B6}" destId="{6A455B31-9FC7-B44C-8C91-36585F04B8C3}" srcOrd="0" destOrd="0" presId="urn:microsoft.com/office/officeart/2008/layout/HalfCircleOrganizationChart"/>
    <dgm:cxn modelId="{DF2F16D5-6AC5-C949-9E56-4CCCDA23267E}" type="presOf" srcId="{06460C01-401F-7641-938D-0D8327A0D2A0}" destId="{0E67AC8C-4C10-E14C-A314-840BB18E85EB}" srcOrd="0" destOrd="0" presId="urn:microsoft.com/office/officeart/2008/layout/HalfCircleOrganizationChart"/>
    <dgm:cxn modelId="{4092BB3A-D3F2-D44E-9C41-E9AF61B21DD4}" type="presOf" srcId="{53BE0E33-829A-1E49-8056-17981237DCF5}" destId="{8A7C35B9-B274-3343-9B8B-99B51C99EB7F}" srcOrd="0" destOrd="0" presId="urn:microsoft.com/office/officeart/2008/layout/HalfCircleOrganizationChart"/>
    <dgm:cxn modelId="{3CD34225-4A74-1640-8DB4-859EA7734326}" type="presOf" srcId="{431CBFD4-C14F-3D49-A916-C880DA419BC8}" destId="{47136758-1ED3-1543-81A2-FCBEF1D4513C}" srcOrd="0" destOrd="0" presId="urn:microsoft.com/office/officeart/2008/layout/HalfCircleOrganizationChart"/>
    <dgm:cxn modelId="{5BC7D99A-65CB-AB4A-B687-E8B5B2AA304B}" type="presOf" srcId="{12C93E5A-A6CD-3E4F-8F73-596B179BA41C}" destId="{5968350D-F7A8-704E-A271-447C16C9302B}" srcOrd="0" destOrd="0" presId="urn:microsoft.com/office/officeart/2008/layout/HalfCircleOrganizationChart"/>
    <dgm:cxn modelId="{6BF5F11C-E03B-D947-BCE2-63240DCF3225}" type="presOf" srcId="{4ABA71C5-FA6C-FD4D-96D2-335E4EB2A460}" destId="{9734E639-2867-DF4B-8DE5-BA2BF8E3BF05}" srcOrd="1" destOrd="0" presId="urn:microsoft.com/office/officeart/2008/layout/HalfCircleOrganizationChart"/>
    <dgm:cxn modelId="{8C3459F1-843E-E344-8FD3-45BC7ABF0832}" type="presOf" srcId="{7BEE3122-BA3C-4247-934A-FEA41DB847D4}" destId="{0531822A-F772-4B40-9C57-21655EC5E758}" srcOrd="0" destOrd="0" presId="urn:microsoft.com/office/officeart/2008/layout/HalfCircleOrganizationChart"/>
    <dgm:cxn modelId="{2402CB92-B5A7-454A-A4C5-44B5F5FBB6A1}" type="presOf" srcId="{37272D54-8D9C-6645-B226-3B06F94E1E2C}" destId="{2ED7BEB5-B707-894A-92C7-23A1A2A476A3}" srcOrd="0" destOrd="0" presId="urn:microsoft.com/office/officeart/2008/layout/HalfCircleOrganizationChart"/>
    <dgm:cxn modelId="{306209D1-ABF5-4F57-BAFD-B4CEDF1312AE}" type="presOf" srcId="{A39893C6-9433-47CA-972A-C0ABBBD4F020}" destId="{91C6D6CD-2BA3-4564-8358-6AE8C900118A}" srcOrd="1" destOrd="0" presId="urn:microsoft.com/office/officeart/2008/layout/HalfCircleOrganizationChart"/>
    <dgm:cxn modelId="{8959BAB0-0DD8-BB40-A0DF-766FBC5D1DA3}" type="presOf" srcId="{FA75A8B5-CFFB-7E4A-8F95-87A9D6543364}" destId="{E0185C42-31F0-1D43-9022-627CDC686711}" srcOrd="0" destOrd="0" presId="urn:microsoft.com/office/officeart/2008/layout/HalfCircleOrganizationChart"/>
    <dgm:cxn modelId="{B1FE3DAC-2CB2-BA45-92AF-1431D82B9C9B}" type="presOf" srcId="{3F9830BB-2A2C-EC49-B845-A6E4E06D1F6F}" destId="{459B7E73-A6AB-8B44-8746-8C42ABF9F5ED}" srcOrd="1" destOrd="0" presId="urn:microsoft.com/office/officeart/2008/layout/HalfCircleOrganizationChart"/>
    <dgm:cxn modelId="{83768952-928C-0846-AFE6-2DD9740DB6E6}" type="presOf" srcId="{3F9830BB-2A2C-EC49-B845-A6E4E06D1F6F}" destId="{4AEBAC8C-2665-B448-A8B4-F09DB0AD6F93}" srcOrd="0" destOrd="0" presId="urn:microsoft.com/office/officeart/2008/layout/HalfCircleOrganizationChart"/>
    <dgm:cxn modelId="{D02865F9-4A1E-6A40-84A7-3A4455C9B577}" type="presOf" srcId="{D58D2E6F-A1F5-1D4E-B7A4-4016C730054F}" destId="{2AE21D2F-AA1E-474F-A279-281A5DDAFE08}" srcOrd="0" destOrd="0" presId="urn:microsoft.com/office/officeart/2008/layout/HalfCircleOrganizationChart"/>
    <dgm:cxn modelId="{CFF9F0B5-5CF3-174D-8B82-747C25FEA8B3}" type="presOf" srcId="{0897989A-5385-8A46-A5E9-4A79DE6EBC26}" destId="{949AFEA3-5CDB-854A-AF4E-A5E0A57FEDB4}" srcOrd="1" destOrd="0" presId="urn:microsoft.com/office/officeart/2008/layout/HalfCircleOrganizationChart"/>
    <dgm:cxn modelId="{6E677389-85F5-9B44-8AA9-913C2DC8888D}" srcId="{7FC8B836-9C21-744D-9742-BDB633341226}" destId="{8308CE6A-283F-7C46-9CCC-858A31A509C1}" srcOrd="4" destOrd="0" parTransId="{431CBFD4-C14F-3D49-A916-C880DA419BC8}" sibTransId="{F6D995A1-EEBE-6745-B5CB-2B379B6A6CB2}"/>
    <dgm:cxn modelId="{94DDA3E8-FDA9-9D4B-84EF-46F54A7CC6FB}" type="presOf" srcId="{D70F98E9-212C-A146-B5AA-BA58DB60A4C4}" destId="{881EDA49-38E3-FF47-994B-5BD3424747F4}" srcOrd="1" destOrd="0" presId="urn:microsoft.com/office/officeart/2008/layout/HalfCircleOrganizationChart"/>
    <dgm:cxn modelId="{CAC35402-876D-0746-8916-CBAFFE649E5C}" srcId="{7FC8B836-9C21-744D-9742-BDB633341226}" destId="{5C5EF72B-422C-4C46-B16C-9344A88E07B6}" srcOrd="5" destOrd="0" parTransId="{7D1D743C-3005-B34E-B688-7B879DFE5B9F}" sibTransId="{504E5373-410C-884F-89B4-95ACD24EA8DB}"/>
    <dgm:cxn modelId="{DEB90890-18A2-B34E-B2D2-B0AD5F34F2BF}" srcId="{7FC8B836-9C21-744D-9742-BDB633341226}" destId="{D70F98E9-212C-A146-B5AA-BA58DB60A4C4}" srcOrd="3" destOrd="0" parTransId="{06460C01-401F-7641-938D-0D8327A0D2A0}" sibTransId="{8A1B0DD9-F9C4-9D4A-A766-7845C5F6DFA1}"/>
    <dgm:cxn modelId="{A0EC6EDE-775D-014F-B039-8D49C516D430}" type="presOf" srcId="{D58D2E6F-A1F5-1D4E-B7A4-4016C730054F}" destId="{A9977BCA-984D-834E-95E8-29C5889C241A}" srcOrd="1" destOrd="0" presId="urn:microsoft.com/office/officeart/2008/layout/HalfCircleOrganizationChart"/>
    <dgm:cxn modelId="{59A4CD73-7070-0944-BAA4-98EEBE858EA5}" srcId="{7FC8B836-9C21-744D-9742-BDB633341226}" destId="{0897989A-5385-8A46-A5E9-4A79DE6EBC26}" srcOrd="1" destOrd="0" parTransId="{53BE0E33-829A-1E49-8056-17981237DCF5}" sibTransId="{DE66B0F5-1717-FF4D-B7FE-FE2BA0CA5909}"/>
    <dgm:cxn modelId="{21ED138C-A926-46F4-AF82-2FB8A752D8B5}" srcId="{7FC8B836-9C21-744D-9742-BDB633341226}" destId="{A39893C6-9433-47CA-972A-C0ABBBD4F020}" srcOrd="7" destOrd="0" parTransId="{1A77291A-3AD1-4AC2-A803-4A89A909AD45}" sibTransId="{B09861D0-9A48-4E9B-8384-BAAD7EA1C8B7}"/>
    <dgm:cxn modelId="{4CE3A81D-8B04-FB4E-9F34-22B078F5F988}" srcId="{7FC8B836-9C21-744D-9742-BDB633341226}" destId="{4ABA71C5-FA6C-FD4D-96D2-335E4EB2A460}" srcOrd="6" destOrd="0" parTransId="{37272D54-8D9C-6645-B226-3B06F94E1E2C}" sibTransId="{50AD112A-4437-9D4D-9212-0C688B851018}"/>
    <dgm:cxn modelId="{9974988B-D9F0-7841-B398-D0FCFBA6D3B9}" type="presOf" srcId="{7FC8B836-9C21-744D-9742-BDB633341226}" destId="{4D5ECBC8-8299-1A49-AF15-A620625E2B8A}" srcOrd="1" destOrd="0" presId="urn:microsoft.com/office/officeart/2008/layout/HalfCircleOrganizationChart"/>
    <dgm:cxn modelId="{81F47C96-DF7F-F24E-9A86-872E00BC1A82}" srcId="{7FC8B836-9C21-744D-9742-BDB633341226}" destId="{13E43277-67F7-4741-B972-80348FF4C55D}" srcOrd="2" destOrd="0" parTransId="{7BEE3122-BA3C-4247-934A-FEA41DB847D4}" sibTransId="{6BF00194-6B97-D84D-87B9-0E8E4CE1460D}"/>
    <dgm:cxn modelId="{E77C77C1-CE24-5F4E-B328-554773482A32}" type="presOf" srcId="{7D1D743C-3005-B34E-B688-7B879DFE5B9F}" destId="{3830E4D1-79D7-F547-89B2-1D36E79E7A1F}" srcOrd="0" destOrd="0" presId="urn:microsoft.com/office/officeart/2008/layout/HalfCircleOrganizationChart"/>
    <dgm:cxn modelId="{363EFDE7-90BD-B54C-BEAF-5815AEC07783}" type="presOf" srcId="{4ABA71C5-FA6C-FD4D-96D2-335E4EB2A460}" destId="{FD665B56-2576-D441-9697-C59543BCE1C5}" srcOrd="0" destOrd="0" presId="urn:microsoft.com/office/officeart/2008/layout/HalfCircleOrganizationChart"/>
    <dgm:cxn modelId="{3CFB2112-FAC4-A74D-B282-DC48897B22A5}" type="presOf" srcId="{5C5EF72B-422C-4C46-B16C-9344A88E07B6}" destId="{D54B5A11-444D-1442-98F0-AC560E792CF1}" srcOrd="1" destOrd="0" presId="urn:microsoft.com/office/officeart/2008/layout/HalfCircleOrganizationChart"/>
    <dgm:cxn modelId="{DEF5ED84-7728-1C4E-B80C-D5D193D58D21}" type="presOf" srcId="{3783F9BA-61F3-9742-9E2F-4E3E63D356B1}" destId="{94DA6EFD-3998-3E46-BF95-851B0EDB6DDE}" srcOrd="0" destOrd="0" presId="urn:microsoft.com/office/officeart/2008/layout/HalfCircleOrganizationChart"/>
    <dgm:cxn modelId="{8DF79DF5-D889-49DE-852C-D7E28533047A}" type="presOf" srcId="{1A77291A-3AD1-4AC2-A803-4A89A909AD45}" destId="{5F8F8126-E960-45AB-8E09-132B7189FDD2}" srcOrd="0" destOrd="0" presId="urn:microsoft.com/office/officeart/2008/layout/HalfCircleOrganizationChart"/>
    <dgm:cxn modelId="{2D02A0FE-D5A4-8840-941A-BD1203203706}" srcId="{7FC8B836-9C21-744D-9742-BDB633341226}" destId="{3783F9BA-61F3-9742-9E2F-4E3E63D356B1}" srcOrd="9" destOrd="0" parTransId="{FA75A8B5-CFFB-7E4A-8F95-87A9D6543364}" sibTransId="{1FBDEB0D-291C-3D4F-B29B-DB87ACBC2BA4}"/>
    <dgm:cxn modelId="{E0CC4071-FA18-4476-BC50-151EF7F946C8}" type="presOf" srcId="{A39893C6-9433-47CA-972A-C0ABBBD4F020}" destId="{04FB5C5E-BBF9-4319-AAE3-692FA2B596EC}" srcOrd="0" destOrd="0" presId="urn:microsoft.com/office/officeart/2008/layout/HalfCircleOrganizationChart"/>
    <dgm:cxn modelId="{023A4C48-29B3-264C-8E6B-95D28C2239E9}" type="presOf" srcId="{3783F9BA-61F3-9742-9E2F-4E3E63D356B1}" destId="{1F6C040A-D92E-0C4A-8BE0-58C848CA1241}" srcOrd="1" destOrd="0" presId="urn:microsoft.com/office/officeart/2008/layout/HalfCircleOrganizationChart"/>
    <dgm:cxn modelId="{86063568-9F3E-AB49-A23D-78B108EAA8B8}" type="presOf" srcId="{D70F98E9-212C-A146-B5AA-BA58DB60A4C4}" destId="{813F02F3-8834-474C-A662-5E8C1A7C001F}" srcOrd="0" destOrd="0" presId="urn:microsoft.com/office/officeart/2008/layout/HalfCircleOrganizationChart"/>
    <dgm:cxn modelId="{8E2DF980-AB14-5E4A-93E5-6DBE8C6B685B}" type="presOf" srcId="{7FC8B836-9C21-744D-9742-BDB633341226}" destId="{495992A0-9322-5A46-BFFB-7E5C3160B3E9}" srcOrd="0" destOrd="0" presId="urn:microsoft.com/office/officeart/2008/layout/HalfCircleOrganizationChart"/>
    <dgm:cxn modelId="{5D563DB6-0D19-5646-B5F7-4521014B0D85}" type="presOf" srcId="{8308CE6A-283F-7C46-9CCC-858A31A509C1}" destId="{3FBD543E-0BEC-6E4F-A333-A668867ADA72}" srcOrd="0" destOrd="0" presId="urn:microsoft.com/office/officeart/2008/layout/HalfCircleOrganizationChart"/>
    <dgm:cxn modelId="{6BFF9756-909E-9B48-AFB0-770CE3EDBED3}" type="presOf" srcId="{8308CE6A-283F-7C46-9CCC-858A31A509C1}" destId="{218765F9-4E81-C04E-ACCB-3C6DD2F1CE59}" srcOrd="1" destOrd="0" presId="urn:microsoft.com/office/officeart/2008/layout/HalfCircleOrganizationChart"/>
    <dgm:cxn modelId="{A1D69A28-2D71-9F48-B996-4366F3AC4114}" type="presOf" srcId="{13E43277-67F7-4741-B972-80348FF4C55D}" destId="{CC039143-E1DB-5740-89DA-B495970C044B}" srcOrd="1" destOrd="0" presId="urn:microsoft.com/office/officeart/2008/layout/HalfCircleOrganizationChart"/>
    <dgm:cxn modelId="{963824A7-2C81-2F4B-8E32-C16F5A87C53F}" type="presOf" srcId="{0897989A-5385-8A46-A5E9-4A79DE6EBC26}" destId="{4619C3AE-6298-D746-BF52-CE673F1A4FE2}" srcOrd="0" destOrd="0" presId="urn:microsoft.com/office/officeart/2008/layout/HalfCircleOrganizationChart"/>
    <dgm:cxn modelId="{D76837F8-0C0E-D44A-A7B7-D12AF8BCF7F8}" type="presOf" srcId="{97F54FC5-D91A-A143-9F3A-68971E168A1A}" destId="{754FCD37-F068-CA45-8936-EA48D5DDE886}" srcOrd="0" destOrd="0" presId="urn:microsoft.com/office/officeart/2008/layout/HalfCircleOrganizationChart"/>
    <dgm:cxn modelId="{F7DC59EC-89C3-E248-A9D9-65F535F12340}" srcId="{7FC8B836-9C21-744D-9742-BDB633341226}" destId="{D58D2E6F-A1F5-1D4E-B7A4-4016C730054F}" srcOrd="0" destOrd="0" parTransId="{12C93E5A-A6CD-3E4F-8F73-596B179BA41C}" sibTransId="{21D50760-0F50-684D-9782-A5BBA9778E18}"/>
    <dgm:cxn modelId="{57F2D4B6-C892-2741-B347-B5D736794DE3}" type="presParOf" srcId="{754FCD37-F068-CA45-8936-EA48D5DDE886}" destId="{0889F535-1854-D242-9513-04FD2AC4855C}" srcOrd="0" destOrd="0" presId="urn:microsoft.com/office/officeart/2008/layout/HalfCircleOrganizationChart"/>
    <dgm:cxn modelId="{D754291F-E7D5-5943-A9D5-16E6F1C7AEE2}" type="presParOf" srcId="{0889F535-1854-D242-9513-04FD2AC4855C}" destId="{06518A85-55F5-4540-8C53-5D9DDF1FB345}" srcOrd="0" destOrd="0" presId="urn:microsoft.com/office/officeart/2008/layout/HalfCircleOrganizationChart"/>
    <dgm:cxn modelId="{B53B75F4-CDF3-A64C-ADDB-A33375A992F1}" type="presParOf" srcId="{06518A85-55F5-4540-8C53-5D9DDF1FB345}" destId="{495992A0-9322-5A46-BFFB-7E5C3160B3E9}" srcOrd="0" destOrd="0" presId="urn:microsoft.com/office/officeart/2008/layout/HalfCircleOrganizationChart"/>
    <dgm:cxn modelId="{813127A0-9779-6E46-A373-170FDC10AEFE}" type="presParOf" srcId="{06518A85-55F5-4540-8C53-5D9DDF1FB345}" destId="{5871F548-4A1E-8F4A-98FA-47DE3E5E3B05}" srcOrd="1" destOrd="0" presId="urn:microsoft.com/office/officeart/2008/layout/HalfCircleOrganizationChart"/>
    <dgm:cxn modelId="{41766D4B-0752-D144-9DE6-DB816AA7D266}" type="presParOf" srcId="{06518A85-55F5-4540-8C53-5D9DDF1FB345}" destId="{56301DF2-53EE-D24C-9EF3-CEB07B587121}" srcOrd="2" destOrd="0" presId="urn:microsoft.com/office/officeart/2008/layout/HalfCircleOrganizationChart"/>
    <dgm:cxn modelId="{56C16017-5575-864A-8DE0-4E9E3DE2FE5E}" type="presParOf" srcId="{06518A85-55F5-4540-8C53-5D9DDF1FB345}" destId="{4D5ECBC8-8299-1A49-AF15-A620625E2B8A}" srcOrd="3" destOrd="0" presId="urn:microsoft.com/office/officeart/2008/layout/HalfCircleOrganizationChart"/>
    <dgm:cxn modelId="{D32E9B08-D890-2B48-884E-838E4B3876D3}" type="presParOf" srcId="{0889F535-1854-D242-9513-04FD2AC4855C}" destId="{177257F1-8838-BA4E-98E4-E9EC48B2B0D4}" srcOrd="1" destOrd="0" presId="urn:microsoft.com/office/officeart/2008/layout/HalfCircleOrganizationChart"/>
    <dgm:cxn modelId="{4B0F567A-2194-9742-BF11-D3E71E544A80}" type="presParOf" srcId="{177257F1-8838-BA4E-98E4-E9EC48B2B0D4}" destId="{8A7C35B9-B274-3343-9B8B-99B51C99EB7F}" srcOrd="0" destOrd="0" presId="urn:microsoft.com/office/officeart/2008/layout/HalfCircleOrganizationChart"/>
    <dgm:cxn modelId="{42217CE1-F814-054B-A038-8A442AD3DFFF}" type="presParOf" srcId="{177257F1-8838-BA4E-98E4-E9EC48B2B0D4}" destId="{D53F9C7E-C349-8D4E-A4CA-C9E3F21BFDFE}" srcOrd="1" destOrd="0" presId="urn:microsoft.com/office/officeart/2008/layout/HalfCircleOrganizationChart"/>
    <dgm:cxn modelId="{52243580-EF91-1A45-920D-A9D261B30026}" type="presParOf" srcId="{D53F9C7E-C349-8D4E-A4CA-C9E3F21BFDFE}" destId="{F06C15B8-F637-DE40-95AF-259AB0FD1079}" srcOrd="0" destOrd="0" presId="urn:microsoft.com/office/officeart/2008/layout/HalfCircleOrganizationChart"/>
    <dgm:cxn modelId="{33A1739C-6372-7E42-8371-30086084098F}" type="presParOf" srcId="{F06C15B8-F637-DE40-95AF-259AB0FD1079}" destId="{4619C3AE-6298-D746-BF52-CE673F1A4FE2}" srcOrd="0" destOrd="0" presId="urn:microsoft.com/office/officeart/2008/layout/HalfCircleOrganizationChart"/>
    <dgm:cxn modelId="{523EF819-D8A6-3C44-B933-AB1D4C7CCCB4}" type="presParOf" srcId="{F06C15B8-F637-DE40-95AF-259AB0FD1079}" destId="{03528972-27B1-AB4B-BC22-CA0EF70CCD58}" srcOrd="1" destOrd="0" presId="urn:microsoft.com/office/officeart/2008/layout/HalfCircleOrganizationChart"/>
    <dgm:cxn modelId="{CF2938D1-9F8D-254B-82E3-8C56CD5DD37E}" type="presParOf" srcId="{F06C15B8-F637-DE40-95AF-259AB0FD1079}" destId="{F094362E-A96D-5A49-BF8C-991708CDB77A}" srcOrd="2" destOrd="0" presId="urn:microsoft.com/office/officeart/2008/layout/HalfCircleOrganizationChart"/>
    <dgm:cxn modelId="{2054D745-E16B-9F41-A69F-FA40709B8F60}" type="presParOf" srcId="{F06C15B8-F637-DE40-95AF-259AB0FD1079}" destId="{949AFEA3-5CDB-854A-AF4E-A5E0A57FEDB4}" srcOrd="3" destOrd="0" presId="urn:microsoft.com/office/officeart/2008/layout/HalfCircleOrganizationChart"/>
    <dgm:cxn modelId="{A93EADEA-39C4-114B-A300-9CB0F187ED17}" type="presParOf" srcId="{D53F9C7E-C349-8D4E-A4CA-C9E3F21BFDFE}" destId="{A37C6588-A921-1640-85AB-59EC14C9799C}" srcOrd="1" destOrd="0" presId="urn:microsoft.com/office/officeart/2008/layout/HalfCircleOrganizationChart"/>
    <dgm:cxn modelId="{A15013AD-40B8-EC47-8504-464C0B2B882D}" type="presParOf" srcId="{D53F9C7E-C349-8D4E-A4CA-C9E3F21BFDFE}" destId="{288F7085-7710-C145-AD20-E5C52C6FEABC}" srcOrd="2" destOrd="0" presId="urn:microsoft.com/office/officeart/2008/layout/HalfCircleOrganizationChart"/>
    <dgm:cxn modelId="{C4253F79-DE7E-3D4E-9261-59DC5FBFE6E2}" type="presParOf" srcId="{177257F1-8838-BA4E-98E4-E9EC48B2B0D4}" destId="{0531822A-F772-4B40-9C57-21655EC5E758}" srcOrd="2" destOrd="0" presId="urn:microsoft.com/office/officeart/2008/layout/HalfCircleOrganizationChart"/>
    <dgm:cxn modelId="{A887633B-8DD6-AC47-9DE5-43A0D036649E}" type="presParOf" srcId="{177257F1-8838-BA4E-98E4-E9EC48B2B0D4}" destId="{B1569C16-A5FB-2F47-A769-5AB790B92248}" srcOrd="3" destOrd="0" presId="urn:microsoft.com/office/officeart/2008/layout/HalfCircleOrganizationChart"/>
    <dgm:cxn modelId="{848755B1-A3B3-EA45-BDE7-5A0481AE635E}" type="presParOf" srcId="{B1569C16-A5FB-2F47-A769-5AB790B92248}" destId="{EA2BC6B0-E3F4-0C41-B22F-11E6BEB504A1}" srcOrd="0" destOrd="0" presId="urn:microsoft.com/office/officeart/2008/layout/HalfCircleOrganizationChart"/>
    <dgm:cxn modelId="{F8B6031E-47F1-1C41-8782-01C0B8C8AC59}" type="presParOf" srcId="{EA2BC6B0-E3F4-0C41-B22F-11E6BEB504A1}" destId="{41B5C7DF-9DC7-E342-BF68-A899F70820E7}" srcOrd="0" destOrd="0" presId="urn:microsoft.com/office/officeart/2008/layout/HalfCircleOrganizationChart"/>
    <dgm:cxn modelId="{188C86E5-90D1-9E40-BAAC-08FB3F3C6008}" type="presParOf" srcId="{EA2BC6B0-E3F4-0C41-B22F-11E6BEB504A1}" destId="{4BE5106B-8C26-684E-920D-DDADF1B8469D}" srcOrd="1" destOrd="0" presId="urn:microsoft.com/office/officeart/2008/layout/HalfCircleOrganizationChart"/>
    <dgm:cxn modelId="{003D56F1-5209-9F44-8471-090A4F51D750}" type="presParOf" srcId="{EA2BC6B0-E3F4-0C41-B22F-11E6BEB504A1}" destId="{4418FED8-564A-F943-93FD-D2C7E4FECC93}" srcOrd="2" destOrd="0" presId="urn:microsoft.com/office/officeart/2008/layout/HalfCircleOrganizationChart"/>
    <dgm:cxn modelId="{E18051BB-FCC6-C641-8C24-FFA3FE0E57CA}" type="presParOf" srcId="{EA2BC6B0-E3F4-0C41-B22F-11E6BEB504A1}" destId="{CC039143-E1DB-5740-89DA-B495970C044B}" srcOrd="3" destOrd="0" presId="urn:microsoft.com/office/officeart/2008/layout/HalfCircleOrganizationChart"/>
    <dgm:cxn modelId="{D8CB004A-CF5E-5644-9808-F23E6E083250}" type="presParOf" srcId="{B1569C16-A5FB-2F47-A769-5AB790B92248}" destId="{B9F3EEEB-96EE-8A44-8AF4-1D6132DB1E2D}" srcOrd="1" destOrd="0" presId="urn:microsoft.com/office/officeart/2008/layout/HalfCircleOrganizationChart"/>
    <dgm:cxn modelId="{81A5887C-54E6-3643-B1A7-3E1B437902C2}" type="presParOf" srcId="{B1569C16-A5FB-2F47-A769-5AB790B92248}" destId="{6F6BF94D-12CA-7049-A0E9-AE5CA82ABC96}" srcOrd="2" destOrd="0" presId="urn:microsoft.com/office/officeart/2008/layout/HalfCircleOrganizationChart"/>
    <dgm:cxn modelId="{0993DEFD-8E50-F140-BE1B-4FB11B2BD4E8}" type="presParOf" srcId="{177257F1-8838-BA4E-98E4-E9EC48B2B0D4}" destId="{0E67AC8C-4C10-E14C-A314-840BB18E85EB}" srcOrd="4" destOrd="0" presId="urn:microsoft.com/office/officeart/2008/layout/HalfCircleOrganizationChart"/>
    <dgm:cxn modelId="{5E14FAF8-686B-3F4D-ABFC-9BA6F9908874}" type="presParOf" srcId="{177257F1-8838-BA4E-98E4-E9EC48B2B0D4}" destId="{5E5C98B6-7A75-844C-8F8C-2DCD3C9CF237}" srcOrd="5" destOrd="0" presId="urn:microsoft.com/office/officeart/2008/layout/HalfCircleOrganizationChart"/>
    <dgm:cxn modelId="{E32EC9AC-DEAE-3A40-B951-C8AF04270D6B}" type="presParOf" srcId="{5E5C98B6-7A75-844C-8F8C-2DCD3C9CF237}" destId="{239018DB-2306-DB4E-8145-4CB17AAE40DF}" srcOrd="0" destOrd="0" presId="urn:microsoft.com/office/officeart/2008/layout/HalfCircleOrganizationChart"/>
    <dgm:cxn modelId="{67A84737-0139-CD41-9BB3-851FE2AE5793}" type="presParOf" srcId="{239018DB-2306-DB4E-8145-4CB17AAE40DF}" destId="{813F02F3-8834-474C-A662-5E8C1A7C001F}" srcOrd="0" destOrd="0" presId="urn:microsoft.com/office/officeart/2008/layout/HalfCircleOrganizationChart"/>
    <dgm:cxn modelId="{50DF28EC-F621-AB43-BDC9-548A0C6523C4}" type="presParOf" srcId="{239018DB-2306-DB4E-8145-4CB17AAE40DF}" destId="{9CF250FB-FEFD-2645-B551-6BD6057139EC}" srcOrd="1" destOrd="0" presId="urn:microsoft.com/office/officeart/2008/layout/HalfCircleOrganizationChart"/>
    <dgm:cxn modelId="{3522BE14-D1DE-C649-B906-8030808690B8}" type="presParOf" srcId="{239018DB-2306-DB4E-8145-4CB17AAE40DF}" destId="{BB0293FA-CA86-D547-AF27-EA3E27BE71AB}" srcOrd="2" destOrd="0" presId="urn:microsoft.com/office/officeart/2008/layout/HalfCircleOrganizationChart"/>
    <dgm:cxn modelId="{29BF3287-36CB-5F47-B57A-2C2685C820F6}" type="presParOf" srcId="{239018DB-2306-DB4E-8145-4CB17AAE40DF}" destId="{881EDA49-38E3-FF47-994B-5BD3424747F4}" srcOrd="3" destOrd="0" presId="urn:microsoft.com/office/officeart/2008/layout/HalfCircleOrganizationChart"/>
    <dgm:cxn modelId="{15D5B3EE-4DBB-664A-8599-3D2DDF0AC78D}" type="presParOf" srcId="{5E5C98B6-7A75-844C-8F8C-2DCD3C9CF237}" destId="{5FC0931E-9B86-B540-ADC5-4E1BE9C7B41D}" srcOrd="1" destOrd="0" presId="urn:microsoft.com/office/officeart/2008/layout/HalfCircleOrganizationChart"/>
    <dgm:cxn modelId="{78B6C474-D0A8-7648-8D64-375E7018848E}" type="presParOf" srcId="{5E5C98B6-7A75-844C-8F8C-2DCD3C9CF237}" destId="{1502D01C-D60B-7A4B-8B7A-4D60362322F6}" srcOrd="2" destOrd="0" presId="urn:microsoft.com/office/officeart/2008/layout/HalfCircleOrganizationChart"/>
    <dgm:cxn modelId="{CC11CE0D-45FB-CB4A-82FF-760680D4B33C}" type="presParOf" srcId="{177257F1-8838-BA4E-98E4-E9EC48B2B0D4}" destId="{47136758-1ED3-1543-81A2-FCBEF1D4513C}" srcOrd="6" destOrd="0" presId="urn:microsoft.com/office/officeart/2008/layout/HalfCircleOrganizationChart"/>
    <dgm:cxn modelId="{15A0B627-DA1A-3E44-B2DF-9A70AC8F22DE}" type="presParOf" srcId="{177257F1-8838-BA4E-98E4-E9EC48B2B0D4}" destId="{50FB451E-09D4-8543-9B68-290A9FF710ED}" srcOrd="7" destOrd="0" presId="urn:microsoft.com/office/officeart/2008/layout/HalfCircleOrganizationChart"/>
    <dgm:cxn modelId="{07E9C2CB-4CA9-4E47-A533-D120DA16357C}" type="presParOf" srcId="{50FB451E-09D4-8543-9B68-290A9FF710ED}" destId="{A420B944-274F-B64E-9B2B-E674B68D6898}" srcOrd="0" destOrd="0" presId="urn:microsoft.com/office/officeart/2008/layout/HalfCircleOrganizationChart"/>
    <dgm:cxn modelId="{5AB24B9B-7638-4F47-AF1A-8730AFF45BCC}" type="presParOf" srcId="{A420B944-274F-B64E-9B2B-E674B68D6898}" destId="{3FBD543E-0BEC-6E4F-A333-A668867ADA72}" srcOrd="0" destOrd="0" presId="urn:microsoft.com/office/officeart/2008/layout/HalfCircleOrganizationChart"/>
    <dgm:cxn modelId="{5C2BE673-66FF-7A43-8600-C8C22D262938}" type="presParOf" srcId="{A420B944-274F-B64E-9B2B-E674B68D6898}" destId="{C7E19E8C-B08F-4B47-87B5-5B76F79A4281}" srcOrd="1" destOrd="0" presId="urn:microsoft.com/office/officeart/2008/layout/HalfCircleOrganizationChart"/>
    <dgm:cxn modelId="{B897B646-4E30-6542-82F6-86F8027BCBA5}" type="presParOf" srcId="{A420B944-274F-B64E-9B2B-E674B68D6898}" destId="{96BA7A35-0B9D-4748-B90E-D56AFFC0D395}" srcOrd="2" destOrd="0" presId="urn:microsoft.com/office/officeart/2008/layout/HalfCircleOrganizationChart"/>
    <dgm:cxn modelId="{990C8768-1F54-434F-A26C-DE18C9832A40}" type="presParOf" srcId="{A420B944-274F-B64E-9B2B-E674B68D6898}" destId="{218765F9-4E81-C04E-ACCB-3C6DD2F1CE59}" srcOrd="3" destOrd="0" presId="urn:microsoft.com/office/officeart/2008/layout/HalfCircleOrganizationChart"/>
    <dgm:cxn modelId="{71E2875D-D2F4-014C-BF89-C06AC35B47D2}" type="presParOf" srcId="{50FB451E-09D4-8543-9B68-290A9FF710ED}" destId="{3FD8BE76-DEE4-7041-9C4F-8962D4E0C7B2}" srcOrd="1" destOrd="0" presId="urn:microsoft.com/office/officeart/2008/layout/HalfCircleOrganizationChart"/>
    <dgm:cxn modelId="{5623A2C3-675C-B840-81C1-37004CCDB58A}" type="presParOf" srcId="{50FB451E-09D4-8543-9B68-290A9FF710ED}" destId="{D3E8BE4A-2C6C-B74E-B354-AA9BDD9E9FEE}" srcOrd="2" destOrd="0" presId="urn:microsoft.com/office/officeart/2008/layout/HalfCircleOrganizationChart"/>
    <dgm:cxn modelId="{7A18294D-53CC-0C40-A755-5DB059C25888}" type="presParOf" srcId="{177257F1-8838-BA4E-98E4-E9EC48B2B0D4}" destId="{3830E4D1-79D7-F547-89B2-1D36E79E7A1F}" srcOrd="8" destOrd="0" presId="urn:microsoft.com/office/officeart/2008/layout/HalfCircleOrganizationChart"/>
    <dgm:cxn modelId="{1221BF86-1A88-EF43-A1C5-BD99BDD51C4D}" type="presParOf" srcId="{177257F1-8838-BA4E-98E4-E9EC48B2B0D4}" destId="{B5CAA14F-8640-1C43-95BF-30827AC8EF0B}" srcOrd="9" destOrd="0" presId="urn:microsoft.com/office/officeart/2008/layout/HalfCircleOrganizationChart"/>
    <dgm:cxn modelId="{E718B62A-465A-764A-AE95-0257272A7083}" type="presParOf" srcId="{B5CAA14F-8640-1C43-95BF-30827AC8EF0B}" destId="{21F1A369-FBA4-FD40-82C0-BC20B84DC28A}" srcOrd="0" destOrd="0" presId="urn:microsoft.com/office/officeart/2008/layout/HalfCircleOrganizationChart"/>
    <dgm:cxn modelId="{147239AA-D30F-E34B-A1C6-F172584A04D8}" type="presParOf" srcId="{21F1A369-FBA4-FD40-82C0-BC20B84DC28A}" destId="{6A455B31-9FC7-B44C-8C91-36585F04B8C3}" srcOrd="0" destOrd="0" presId="urn:microsoft.com/office/officeart/2008/layout/HalfCircleOrganizationChart"/>
    <dgm:cxn modelId="{94941DB9-C84F-0F4D-9648-FBB0371B7803}" type="presParOf" srcId="{21F1A369-FBA4-FD40-82C0-BC20B84DC28A}" destId="{F9E0D60A-5F7F-D643-9D82-0FBF8A5EECA4}" srcOrd="1" destOrd="0" presId="urn:microsoft.com/office/officeart/2008/layout/HalfCircleOrganizationChart"/>
    <dgm:cxn modelId="{137D2803-159D-5049-B249-B89A35EE50D5}" type="presParOf" srcId="{21F1A369-FBA4-FD40-82C0-BC20B84DC28A}" destId="{DD78B09C-9879-0E4B-A665-62C26330618F}" srcOrd="2" destOrd="0" presId="urn:microsoft.com/office/officeart/2008/layout/HalfCircleOrganizationChart"/>
    <dgm:cxn modelId="{22FF8751-481F-0843-BDF5-19847B5CBECA}" type="presParOf" srcId="{21F1A369-FBA4-FD40-82C0-BC20B84DC28A}" destId="{D54B5A11-444D-1442-98F0-AC560E792CF1}" srcOrd="3" destOrd="0" presId="urn:microsoft.com/office/officeart/2008/layout/HalfCircleOrganizationChart"/>
    <dgm:cxn modelId="{939BF0BD-3ABC-AE49-A570-C99B5A7B0565}" type="presParOf" srcId="{B5CAA14F-8640-1C43-95BF-30827AC8EF0B}" destId="{38770A38-BC0A-AA45-8C54-321ECF980523}" srcOrd="1" destOrd="0" presId="urn:microsoft.com/office/officeart/2008/layout/HalfCircleOrganizationChart"/>
    <dgm:cxn modelId="{BAE2AF4C-8022-0C4E-A076-3040FBD09687}" type="presParOf" srcId="{B5CAA14F-8640-1C43-95BF-30827AC8EF0B}" destId="{3E22B75F-91CF-2B48-864C-5ECE8CB2F6E0}" srcOrd="2" destOrd="0" presId="urn:microsoft.com/office/officeart/2008/layout/HalfCircleOrganizationChart"/>
    <dgm:cxn modelId="{96931C43-B114-B74A-BEA3-4FE6D76B374B}" type="presParOf" srcId="{177257F1-8838-BA4E-98E4-E9EC48B2B0D4}" destId="{2ED7BEB5-B707-894A-92C7-23A1A2A476A3}" srcOrd="10" destOrd="0" presId="urn:microsoft.com/office/officeart/2008/layout/HalfCircleOrganizationChart"/>
    <dgm:cxn modelId="{B8F31043-012C-7E49-A067-22CE97AA6D41}" type="presParOf" srcId="{177257F1-8838-BA4E-98E4-E9EC48B2B0D4}" destId="{5299C6E0-F260-0946-BC0E-333C0E67BBE0}" srcOrd="11" destOrd="0" presId="urn:microsoft.com/office/officeart/2008/layout/HalfCircleOrganizationChart"/>
    <dgm:cxn modelId="{990C2980-CA94-E143-B036-E80CFA3E626C}" type="presParOf" srcId="{5299C6E0-F260-0946-BC0E-333C0E67BBE0}" destId="{5BFE6850-8509-CE44-ACCE-284C59D49695}" srcOrd="0" destOrd="0" presId="urn:microsoft.com/office/officeart/2008/layout/HalfCircleOrganizationChart"/>
    <dgm:cxn modelId="{852D1475-E2C2-CF44-8C76-7B74FCC7DACD}" type="presParOf" srcId="{5BFE6850-8509-CE44-ACCE-284C59D49695}" destId="{FD665B56-2576-D441-9697-C59543BCE1C5}" srcOrd="0" destOrd="0" presId="urn:microsoft.com/office/officeart/2008/layout/HalfCircleOrganizationChart"/>
    <dgm:cxn modelId="{7AD4344E-879C-5847-B0CC-CBA75D56800F}" type="presParOf" srcId="{5BFE6850-8509-CE44-ACCE-284C59D49695}" destId="{994D990D-6A91-824C-8DBA-5BD1970ED162}" srcOrd="1" destOrd="0" presId="urn:microsoft.com/office/officeart/2008/layout/HalfCircleOrganizationChart"/>
    <dgm:cxn modelId="{27BE7256-A08D-A34B-9470-E457BA112B9E}" type="presParOf" srcId="{5BFE6850-8509-CE44-ACCE-284C59D49695}" destId="{8F2B022A-8B16-2549-8D2F-AB3472E5E511}" srcOrd="2" destOrd="0" presId="urn:microsoft.com/office/officeart/2008/layout/HalfCircleOrganizationChart"/>
    <dgm:cxn modelId="{97C1A105-202C-504B-B429-110CD0FFA1CB}" type="presParOf" srcId="{5BFE6850-8509-CE44-ACCE-284C59D49695}" destId="{9734E639-2867-DF4B-8DE5-BA2BF8E3BF05}" srcOrd="3" destOrd="0" presId="urn:microsoft.com/office/officeart/2008/layout/HalfCircleOrganizationChart"/>
    <dgm:cxn modelId="{61010522-DBD3-4249-9DCF-BC83773FB0F5}" type="presParOf" srcId="{5299C6E0-F260-0946-BC0E-333C0E67BBE0}" destId="{E4CF738B-7BE7-6D4B-BF6B-1BDBEE065E25}" srcOrd="1" destOrd="0" presId="urn:microsoft.com/office/officeart/2008/layout/HalfCircleOrganizationChart"/>
    <dgm:cxn modelId="{FAB47ED4-84FF-CB4E-81E7-3F68B35154C6}" type="presParOf" srcId="{5299C6E0-F260-0946-BC0E-333C0E67BBE0}" destId="{94489F91-2A8B-5C47-908B-DC08685B0559}" srcOrd="2" destOrd="0" presId="urn:microsoft.com/office/officeart/2008/layout/HalfCircleOrganizationChart"/>
    <dgm:cxn modelId="{8EED288C-4023-40C1-9489-60346E6D32BC}" type="presParOf" srcId="{177257F1-8838-BA4E-98E4-E9EC48B2B0D4}" destId="{5F8F8126-E960-45AB-8E09-132B7189FDD2}" srcOrd="12" destOrd="0" presId="urn:microsoft.com/office/officeart/2008/layout/HalfCircleOrganizationChart"/>
    <dgm:cxn modelId="{0728DE57-8525-4F3C-AB66-9ECA99D75C5D}" type="presParOf" srcId="{177257F1-8838-BA4E-98E4-E9EC48B2B0D4}" destId="{AAC16FBA-E7EF-4980-BDE1-40DF3E56580C}" srcOrd="13" destOrd="0" presId="urn:microsoft.com/office/officeart/2008/layout/HalfCircleOrganizationChart"/>
    <dgm:cxn modelId="{E51833B1-139C-4310-B189-2A049F395AD5}" type="presParOf" srcId="{AAC16FBA-E7EF-4980-BDE1-40DF3E56580C}" destId="{3029FBAC-16AE-413F-9755-31D6D4BF8C68}" srcOrd="0" destOrd="0" presId="urn:microsoft.com/office/officeart/2008/layout/HalfCircleOrganizationChart"/>
    <dgm:cxn modelId="{4E069F25-AB60-4BAD-874B-6FE8FE715CD0}" type="presParOf" srcId="{3029FBAC-16AE-413F-9755-31D6D4BF8C68}" destId="{04FB5C5E-BBF9-4319-AAE3-692FA2B596EC}" srcOrd="0" destOrd="0" presId="urn:microsoft.com/office/officeart/2008/layout/HalfCircleOrganizationChart"/>
    <dgm:cxn modelId="{9C34C10E-46DB-46AE-8235-89346AF574F6}" type="presParOf" srcId="{3029FBAC-16AE-413F-9755-31D6D4BF8C68}" destId="{2D03C0F9-DD28-467C-A4F4-FB044A009D90}" srcOrd="1" destOrd="0" presId="urn:microsoft.com/office/officeart/2008/layout/HalfCircleOrganizationChart"/>
    <dgm:cxn modelId="{7539D100-B85F-45DE-A031-F6229C15F56D}" type="presParOf" srcId="{3029FBAC-16AE-413F-9755-31D6D4BF8C68}" destId="{292D4BA2-56B3-40F4-9E25-520D2FAF877B}" srcOrd="2" destOrd="0" presId="urn:microsoft.com/office/officeart/2008/layout/HalfCircleOrganizationChart"/>
    <dgm:cxn modelId="{72F15116-60F7-4928-B860-45EE42F9E2A9}" type="presParOf" srcId="{3029FBAC-16AE-413F-9755-31D6D4BF8C68}" destId="{91C6D6CD-2BA3-4564-8358-6AE8C900118A}" srcOrd="3" destOrd="0" presId="urn:microsoft.com/office/officeart/2008/layout/HalfCircleOrganizationChart"/>
    <dgm:cxn modelId="{BEFC318B-E932-4EEF-8151-C5E497BE4124}" type="presParOf" srcId="{AAC16FBA-E7EF-4980-BDE1-40DF3E56580C}" destId="{9DDB6B0C-A362-4BAA-A108-EBF8053DE4DE}" srcOrd="1" destOrd="0" presId="urn:microsoft.com/office/officeart/2008/layout/HalfCircleOrganizationChart"/>
    <dgm:cxn modelId="{CA41F0A6-5A09-4408-95C1-918B52262DBC}" type="presParOf" srcId="{AAC16FBA-E7EF-4980-BDE1-40DF3E56580C}" destId="{59348A24-754E-4506-B6D6-E43B0604A4C6}" srcOrd="2" destOrd="0" presId="urn:microsoft.com/office/officeart/2008/layout/HalfCircleOrganizationChart"/>
    <dgm:cxn modelId="{EE71C227-859E-8243-B7E6-9599C89BA340}" type="presParOf" srcId="{177257F1-8838-BA4E-98E4-E9EC48B2B0D4}" destId="{0FDB3D3C-CCE6-EC40-BCDB-DD6628D8AB60}" srcOrd="14" destOrd="0" presId="urn:microsoft.com/office/officeart/2008/layout/HalfCircleOrganizationChart"/>
    <dgm:cxn modelId="{86F651F4-8769-6941-BC68-4B596B4F04C2}" type="presParOf" srcId="{177257F1-8838-BA4E-98E4-E9EC48B2B0D4}" destId="{4E524D00-EC3C-F043-8A4D-2570BC8D9705}" srcOrd="15" destOrd="0" presId="urn:microsoft.com/office/officeart/2008/layout/HalfCircleOrganizationChart"/>
    <dgm:cxn modelId="{E1055633-D5D6-C048-BEAF-F5B4E836F871}" type="presParOf" srcId="{4E524D00-EC3C-F043-8A4D-2570BC8D9705}" destId="{EC6E980E-8073-6E4E-B5AB-659E2E66A572}" srcOrd="0" destOrd="0" presId="urn:microsoft.com/office/officeart/2008/layout/HalfCircleOrganizationChart"/>
    <dgm:cxn modelId="{5CF665CD-3499-444B-9FA9-E5A3BDBB4B57}" type="presParOf" srcId="{EC6E980E-8073-6E4E-B5AB-659E2E66A572}" destId="{4AEBAC8C-2665-B448-A8B4-F09DB0AD6F93}" srcOrd="0" destOrd="0" presId="urn:microsoft.com/office/officeart/2008/layout/HalfCircleOrganizationChart"/>
    <dgm:cxn modelId="{7A870144-8552-7C48-B343-E193DD3E8592}" type="presParOf" srcId="{EC6E980E-8073-6E4E-B5AB-659E2E66A572}" destId="{BAE37A71-F257-F940-A330-D3FD98CB61B0}" srcOrd="1" destOrd="0" presId="urn:microsoft.com/office/officeart/2008/layout/HalfCircleOrganizationChart"/>
    <dgm:cxn modelId="{33B2B18A-91DD-084E-AADF-57456980DD04}" type="presParOf" srcId="{EC6E980E-8073-6E4E-B5AB-659E2E66A572}" destId="{615ED6E9-75DD-274C-BC72-185BDABD3973}" srcOrd="2" destOrd="0" presId="urn:microsoft.com/office/officeart/2008/layout/HalfCircleOrganizationChart"/>
    <dgm:cxn modelId="{9C6DE83E-77A0-AE44-89C5-ACD2A44DD399}" type="presParOf" srcId="{EC6E980E-8073-6E4E-B5AB-659E2E66A572}" destId="{459B7E73-A6AB-8B44-8746-8C42ABF9F5ED}" srcOrd="3" destOrd="0" presId="urn:microsoft.com/office/officeart/2008/layout/HalfCircleOrganizationChart"/>
    <dgm:cxn modelId="{278D442A-4091-684A-A726-31731BA507D6}" type="presParOf" srcId="{4E524D00-EC3C-F043-8A4D-2570BC8D9705}" destId="{B461555C-91AB-C54A-B434-CF2675B29A93}" srcOrd="1" destOrd="0" presId="urn:microsoft.com/office/officeart/2008/layout/HalfCircleOrganizationChart"/>
    <dgm:cxn modelId="{ACB96E83-1488-964D-BF68-998B98B7DF51}" type="presParOf" srcId="{4E524D00-EC3C-F043-8A4D-2570BC8D9705}" destId="{21DF0D3A-E1E2-DC4F-ABAC-5CBE56133FAC}" srcOrd="2" destOrd="0" presId="urn:microsoft.com/office/officeart/2008/layout/HalfCircleOrganizationChart"/>
    <dgm:cxn modelId="{9B3ABDB3-A145-D94C-A491-17FB536DCA65}" type="presParOf" srcId="{177257F1-8838-BA4E-98E4-E9EC48B2B0D4}" destId="{E0185C42-31F0-1D43-9022-627CDC686711}" srcOrd="16" destOrd="0" presId="urn:microsoft.com/office/officeart/2008/layout/HalfCircleOrganizationChart"/>
    <dgm:cxn modelId="{4B99FD42-E77B-4B4C-8194-BA37756BD856}" type="presParOf" srcId="{177257F1-8838-BA4E-98E4-E9EC48B2B0D4}" destId="{5BB2B903-C724-E946-A57B-412DEA30402D}" srcOrd="17" destOrd="0" presId="urn:microsoft.com/office/officeart/2008/layout/HalfCircleOrganizationChart"/>
    <dgm:cxn modelId="{7036A760-1BE2-E94E-B0BF-E2ABF356EA26}" type="presParOf" srcId="{5BB2B903-C724-E946-A57B-412DEA30402D}" destId="{ABC94DE0-42E2-834E-AE56-E53D1FF49D49}" srcOrd="0" destOrd="0" presId="urn:microsoft.com/office/officeart/2008/layout/HalfCircleOrganizationChart"/>
    <dgm:cxn modelId="{2B3A40A5-6892-0D4C-82FA-7605D215E936}" type="presParOf" srcId="{ABC94DE0-42E2-834E-AE56-E53D1FF49D49}" destId="{94DA6EFD-3998-3E46-BF95-851B0EDB6DDE}" srcOrd="0" destOrd="0" presId="urn:microsoft.com/office/officeart/2008/layout/HalfCircleOrganizationChart"/>
    <dgm:cxn modelId="{35093D8E-7BBA-6848-951D-36D518E84822}" type="presParOf" srcId="{ABC94DE0-42E2-834E-AE56-E53D1FF49D49}" destId="{6E317C6A-F8B1-6F46-8CE8-FDA31F82F30F}" srcOrd="1" destOrd="0" presId="urn:microsoft.com/office/officeart/2008/layout/HalfCircleOrganizationChart"/>
    <dgm:cxn modelId="{C5A7DF6A-0EAD-1C40-AC7A-EA6D11633A68}" type="presParOf" srcId="{ABC94DE0-42E2-834E-AE56-E53D1FF49D49}" destId="{5941D685-E441-9742-921B-6F44599540B1}" srcOrd="2" destOrd="0" presId="urn:microsoft.com/office/officeart/2008/layout/HalfCircleOrganizationChart"/>
    <dgm:cxn modelId="{10B63336-CD98-A24F-80F6-D668201E569A}" type="presParOf" srcId="{ABC94DE0-42E2-834E-AE56-E53D1FF49D49}" destId="{1F6C040A-D92E-0C4A-8BE0-58C848CA1241}" srcOrd="3" destOrd="0" presId="urn:microsoft.com/office/officeart/2008/layout/HalfCircleOrganizationChart"/>
    <dgm:cxn modelId="{91E18F44-AAD2-224E-B660-3E151EDBCD45}" type="presParOf" srcId="{5BB2B903-C724-E946-A57B-412DEA30402D}" destId="{BDC54721-F43A-6146-AA45-64E6D2CCDD72}" srcOrd="1" destOrd="0" presId="urn:microsoft.com/office/officeart/2008/layout/HalfCircleOrganizationChart"/>
    <dgm:cxn modelId="{B501E67D-52E0-D84E-A08C-6F7A76AA557C}" type="presParOf" srcId="{5BB2B903-C724-E946-A57B-412DEA30402D}" destId="{974680C9-2BC7-9D45-BA7C-D2BCFBC3DDA9}" srcOrd="2" destOrd="0" presId="urn:microsoft.com/office/officeart/2008/layout/HalfCircleOrganizationChart"/>
    <dgm:cxn modelId="{A97B8123-CB5D-994F-844C-9E586788A37D}" type="presParOf" srcId="{0889F535-1854-D242-9513-04FD2AC4855C}" destId="{950D60D9-99DE-7846-B886-E0BB673322D4}" srcOrd="2" destOrd="0" presId="urn:microsoft.com/office/officeart/2008/layout/HalfCircleOrganizationChart"/>
    <dgm:cxn modelId="{A3A55005-BB57-9B46-87D8-48558D5B8394}" type="presParOf" srcId="{950D60D9-99DE-7846-B886-E0BB673322D4}" destId="{5968350D-F7A8-704E-A271-447C16C9302B}" srcOrd="0" destOrd="0" presId="urn:microsoft.com/office/officeart/2008/layout/HalfCircleOrganizationChart"/>
    <dgm:cxn modelId="{36B0B90B-DD02-214B-8411-C848366ACBC0}" type="presParOf" srcId="{950D60D9-99DE-7846-B886-E0BB673322D4}" destId="{28C3AD6E-B971-984B-A6F3-3B0F22C6C1BB}" srcOrd="1" destOrd="0" presId="urn:microsoft.com/office/officeart/2008/layout/HalfCircleOrganizationChart"/>
    <dgm:cxn modelId="{296156CD-48F5-3447-895B-3B11D4C1F0F5}" type="presParOf" srcId="{28C3AD6E-B971-984B-A6F3-3B0F22C6C1BB}" destId="{FAC960AE-4E1E-FF4B-AECC-04B9C32D82C1}" srcOrd="0" destOrd="0" presId="urn:microsoft.com/office/officeart/2008/layout/HalfCircleOrganizationChart"/>
    <dgm:cxn modelId="{0D754B4A-4B79-AB4B-9F96-F1A92FD34777}" type="presParOf" srcId="{FAC960AE-4E1E-FF4B-AECC-04B9C32D82C1}" destId="{2AE21D2F-AA1E-474F-A279-281A5DDAFE08}" srcOrd="0" destOrd="0" presId="urn:microsoft.com/office/officeart/2008/layout/HalfCircleOrganizationChart"/>
    <dgm:cxn modelId="{C5732416-5A73-7A45-B9BB-6DA35D9F1D70}" type="presParOf" srcId="{FAC960AE-4E1E-FF4B-AECC-04B9C32D82C1}" destId="{36CE274C-2FA6-2241-8E13-8D43D31341F8}" srcOrd="1" destOrd="0" presId="urn:microsoft.com/office/officeart/2008/layout/HalfCircleOrganizationChart"/>
    <dgm:cxn modelId="{1558996C-3301-8B40-981E-E4618BC7C0FC}" type="presParOf" srcId="{FAC960AE-4E1E-FF4B-AECC-04B9C32D82C1}" destId="{F256D3DC-86CA-794E-8DE8-2A461F29EA81}" srcOrd="2" destOrd="0" presId="urn:microsoft.com/office/officeart/2008/layout/HalfCircleOrganizationChart"/>
    <dgm:cxn modelId="{FC11E15B-2289-D741-9E9A-A8659573FBC8}" type="presParOf" srcId="{FAC960AE-4E1E-FF4B-AECC-04B9C32D82C1}" destId="{A9977BCA-984D-834E-95E8-29C5889C241A}" srcOrd="3" destOrd="0" presId="urn:microsoft.com/office/officeart/2008/layout/HalfCircleOrganizationChart"/>
    <dgm:cxn modelId="{CFA53AB3-3FB8-5A42-8F85-E10D5A6017E8}" type="presParOf" srcId="{28C3AD6E-B971-984B-A6F3-3B0F22C6C1BB}" destId="{302EB903-74E7-F145-9E27-AEA9CFA229D3}" srcOrd="1" destOrd="0" presId="urn:microsoft.com/office/officeart/2008/layout/HalfCircleOrganizationChart"/>
    <dgm:cxn modelId="{4C730AF9-A79B-E146-B959-4FDDF526ABA2}" type="presParOf" srcId="{28C3AD6E-B971-984B-A6F3-3B0F22C6C1BB}" destId="{172F2546-11AB-EA48-83CA-B6FBA68F9543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99118E-9D9D-4E63-A6A6-6ACD2EBD6C4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3C540A-4395-49ED-B0F9-4F68AC31466B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CSIRT.MZ </a:t>
          </a:r>
        </a:p>
        <a:p>
          <a:r>
            <a:rPr lang="en-US" dirty="0">
              <a:solidFill>
                <a:schemeClr val="tx1"/>
              </a:solidFill>
            </a:rPr>
            <a:t>(Coord Nacional)</a:t>
          </a:r>
        </a:p>
      </dgm:t>
    </dgm:pt>
    <dgm:pt modelId="{B8E7A1DD-18A5-434E-A0A1-E4B3B48E9B63}" type="parTrans" cxnId="{1AA6BBE3-1102-48E0-9B46-F6D5CAA5DA83}">
      <dgm:prSet/>
      <dgm:spPr/>
      <dgm:t>
        <a:bodyPr/>
        <a:lstStyle/>
        <a:p>
          <a:endParaRPr lang="en-US"/>
        </a:p>
      </dgm:t>
    </dgm:pt>
    <dgm:pt modelId="{BB95E9E6-89F4-4FE9-96C8-A89B6BEF89CD}" type="sibTrans" cxnId="{1AA6BBE3-1102-48E0-9B46-F6D5CAA5DA83}">
      <dgm:prSet/>
      <dgm:spPr/>
      <dgm:t>
        <a:bodyPr/>
        <a:lstStyle/>
        <a:p>
          <a:endParaRPr lang="en-US"/>
        </a:p>
      </dgm:t>
    </dgm:pt>
    <dgm:pt modelId="{C4550F51-1289-430C-A086-943362BDF5A1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CSIRTC_Academia</a:t>
          </a:r>
        </a:p>
        <a:p>
          <a:r>
            <a:rPr lang="en-US" dirty="0">
              <a:solidFill>
                <a:schemeClr val="tx1"/>
              </a:solidFill>
            </a:rPr>
            <a:t>(CSIRT da MoRENet)</a:t>
          </a:r>
        </a:p>
      </dgm:t>
    </dgm:pt>
    <dgm:pt modelId="{9C65F5F9-DFB7-4BE7-9D54-C34C238E90B6}" type="parTrans" cxnId="{50AB346A-E068-47C2-A2E7-E06326322454}">
      <dgm:prSet/>
      <dgm:spPr/>
      <dgm:t>
        <a:bodyPr/>
        <a:lstStyle/>
        <a:p>
          <a:endParaRPr lang="en-US"/>
        </a:p>
      </dgm:t>
    </dgm:pt>
    <dgm:pt modelId="{047FE2C5-6CB6-4613-83C2-3692684B14D5}" type="sibTrans" cxnId="{50AB346A-E068-47C2-A2E7-E06326322454}">
      <dgm:prSet/>
      <dgm:spPr/>
      <dgm:t>
        <a:bodyPr/>
        <a:lstStyle/>
        <a:p>
          <a:endParaRPr lang="en-US"/>
        </a:p>
      </dgm:t>
    </dgm:pt>
    <dgm:pt modelId="{9AA7E21F-6AAD-456D-8E64-6FAE8B731AAB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CSIRT Telecomunicacoes</a:t>
          </a:r>
        </a:p>
      </dgm:t>
    </dgm:pt>
    <dgm:pt modelId="{03581B12-8F47-4FCB-8B0E-202BC00D4EE6}" type="parTrans" cxnId="{D9E291C7-27BA-43BF-BAC9-2D38B76A0AE8}">
      <dgm:prSet/>
      <dgm:spPr/>
      <dgm:t>
        <a:bodyPr/>
        <a:lstStyle/>
        <a:p>
          <a:endParaRPr lang="en-US"/>
        </a:p>
      </dgm:t>
    </dgm:pt>
    <dgm:pt modelId="{62526EC7-5783-4990-9E63-8FBF53DBBFCB}" type="sibTrans" cxnId="{D9E291C7-27BA-43BF-BAC9-2D38B76A0AE8}">
      <dgm:prSet/>
      <dgm:spPr/>
      <dgm:t>
        <a:bodyPr/>
        <a:lstStyle/>
        <a:p>
          <a:endParaRPr lang="en-US"/>
        </a:p>
      </dgm:t>
    </dgm:pt>
    <dgm:pt modelId="{DFD5EE12-95E7-47C2-B1A9-64446802B42D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CSIRT Governo</a:t>
          </a:r>
        </a:p>
      </dgm:t>
    </dgm:pt>
    <dgm:pt modelId="{6FA14DF5-8268-44F3-8AC3-2DAE245100DD}" type="parTrans" cxnId="{5966679E-DA24-445F-B52C-AA18BCFABCDE}">
      <dgm:prSet/>
      <dgm:spPr/>
      <dgm:t>
        <a:bodyPr/>
        <a:lstStyle/>
        <a:p>
          <a:endParaRPr lang="en-US"/>
        </a:p>
      </dgm:t>
    </dgm:pt>
    <dgm:pt modelId="{0047BD02-CE31-4949-9E56-75BE1253B8DA}" type="sibTrans" cxnId="{5966679E-DA24-445F-B52C-AA18BCFABCDE}">
      <dgm:prSet/>
      <dgm:spPr/>
      <dgm:t>
        <a:bodyPr/>
        <a:lstStyle/>
        <a:p>
          <a:endParaRPr lang="en-US"/>
        </a:p>
      </dgm:t>
    </dgm:pt>
    <dgm:pt modelId="{436A3FC1-4788-4DF1-A465-AEB167B15624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CSIRT </a:t>
          </a:r>
          <a:r>
            <a:rPr lang="en-US" dirty="0" err="1">
              <a:solidFill>
                <a:schemeClr val="tx1"/>
              </a:solidFill>
            </a:rPr>
            <a:t>Financeiro</a:t>
          </a:r>
          <a:endParaRPr lang="en-US" dirty="0">
            <a:solidFill>
              <a:schemeClr val="tx1"/>
            </a:solidFill>
          </a:endParaRPr>
        </a:p>
      </dgm:t>
    </dgm:pt>
    <dgm:pt modelId="{D552EB80-64F2-4061-84CD-07E77797B736}" type="parTrans" cxnId="{BFAC720A-E18D-4608-84A4-50AEEEA2112D}">
      <dgm:prSet/>
      <dgm:spPr/>
      <dgm:t>
        <a:bodyPr/>
        <a:lstStyle/>
        <a:p>
          <a:endParaRPr lang="en-US"/>
        </a:p>
      </dgm:t>
    </dgm:pt>
    <dgm:pt modelId="{9D263584-869E-4D63-AF46-D4C4E2F51EBD}" type="sibTrans" cxnId="{BFAC720A-E18D-4608-84A4-50AEEEA2112D}">
      <dgm:prSet/>
      <dgm:spPr/>
      <dgm:t>
        <a:bodyPr/>
        <a:lstStyle/>
        <a:p>
          <a:endParaRPr lang="en-US"/>
        </a:p>
      </dgm:t>
    </dgm:pt>
    <dgm:pt modelId="{2229CF3F-276F-4B3E-8490-0F73707160F6}" type="asst">
      <dgm:prSet phldrT="[Text]"/>
      <dgm:spPr>
        <a:solidFill>
          <a:schemeClr val="accent5"/>
        </a:solidFill>
      </dgm:spPr>
      <dgm:t>
        <a:bodyPr/>
        <a:lstStyle/>
        <a:p>
          <a:r>
            <a:rPr lang="en-ZA" noProof="0" dirty="0">
              <a:solidFill>
                <a:schemeClr val="tx1"/>
              </a:solidFill>
            </a:rPr>
            <a:t>Secretariado (Assegurado pelo INTIC)</a:t>
          </a:r>
          <a:endParaRPr lang="en-US" dirty="0">
            <a:solidFill>
              <a:schemeClr val="tx1"/>
            </a:solidFill>
          </a:endParaRPr>
        </a:p>
      </dgm:t>
    </dgm:pt>
    <dgm:pt modelId="{DF472B9C-A9B8-44A7-9432-713625625B5A}" type="sibTrans" cxnId="{7F844A38-35FE-4385-9E34-70B4F9058123}">
      <dgm:prSet/>
      <dgm:spPr/>
      <dgm:t>
        <a:bodyPr/>
        <a:lstStyle/>
        <a:p>
          <a:endParaRPr lang="en-US"/>
        </a:p>
      </dgm:t>
    </dgm:pt>
    <dgm:pt modelId="{B665B2B2-1FE6-439A-A73A-727EA25B21D4}" type="parTrans" cxnId="{7F844A38-35FE-4385-9E34-70B4F9058123}">
      <dgm:prSet/>
      <dgm:spPr/>
      <dgm:t>
        <a:bodyPr/>
        <a:lstStyle/>
        <a:p>
          <a:endParaRPr lang="en-US"/>
        </a:p>
      </dgm:t>
    </dgm:pt>
    <dgm:pt modelId="{691724AC-81EC-8343-B7FA-3FB1AAAC005C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CSIRT ...</a:t>
          </a:r>
        </a:p>
      </dgm:t>
    </dgm:pt>
    <dgm:pt modelId="{1887ABDE-6529-984D-8EF6-6B16B14BC039}" type="parTrans" cxnId="{4A06E918-EA8E-B540-BAB3-B56B3338EFD4}">
      <dgm:prSet/>
      <dgm:spPr/>
      <dgm:t>
        <a:bodyPr/>
        <a:lstStyle/>
        <a:p>
          <a:endParaRPr lang="en-US"/>
        </a:p>
      </dgm:t>
    </dgm:pt>
    <dgm:pt modelId="{61E0DD8E-D8A4-F44B-B962-D8040E7A7442}" type="sibTrans" cxnId="{4A06E918-EA8E-B540-BAB3-B56B3338EFD4}">
      <dgm:prSet/>
      <dgm:spPr/>
      <dgm:t>
        <a:bodyPr/>
        <a:lstStyle/>
        <a:p>
          <a:endParaRPr lang="en-US"/>
        </a:p>
      </dgm:t>
    </dgm:pt>
    <dgm:pt modelId="{B246A3C8-91DC-1E49-8792-D4E11D23DBD2}">
      <dgm:prSet/>
      <dgm:spPr/>
      <dgm:t>
        <a:bodyPr/>
        <a:lstStyle/>
        <a:p>
          <a:r>
            <a:rPr lang="en-US"/>
            <a:t>CSIRT Intitucional...</a:t>
          </a:r>
        </a:p>
      </dgm:t>
    </dgm:pt>
    <dgm:pt modelId="{FA7C6F74-FD8C-D842-B36F-39830ED8D851}" type="parTrans" cxnId="{57547AB7-63BC-B741-8E6D-B2228E9D54F5}">
      <dgm:prSet/>
      <dgm:spPr/>
      <dgm:t>
        <a:bodyPr/>
        <a:lstStyle/>
        <a:p>
          <a:endParaRPr lang="en-US"/>
        </a:p>
      </dgm:t>
    </dgm:pt>
    <dgm:pt modelId="{7F40DA1A-EC5B-C645-88E1-CA7F715EB0F1}" type="sibTrans" cxnId="{57547AB7-63BC-B741-8E6D-B2228E9D54F5}">
      <dgm:prSet/>
      <dgm:spPr/>
      <dgm:t>
        <a:bodyPr/>
        <a:lstStyle/>
        <a:p>
          <a:endParaRPr lang="en-US"/>
        </a:p>
      </dgm:t>
    </dgm:pt>
    <dgm:pt modelId="{343B8475-AD66-4EFC-89F5-7A8ACA05B575}">
      <dgm:prSet/>
      <dgm:spPr/>
      <dgm:t>
        <a:bodyPr/>
        <a:lstStyle/>
        <a:p>
          <a:r>
            <a:rPr lang="en-US"/>
            <a:t>CSIRT</a:t>
          </a:r>
        </a:p>
        <a:p>
          <a:r>
            <a:rPr lang="en-US"/>
            <a:t> Institucional</a:t>
          </a:r>
        </a:p>
      </dgm:t>
    </dgm:pt>
    <dgm:pt modelId="{9278B938-C08F-4B34-B31C-EDD9AF232DAC}" type="parTrans" cxnId="{A4738349-D4A8-4AA0-9BF1-62078549CC71}">
      <dgm:prSet/>
      <dgm:spPr/>
      <dgm:t>
        <a:bodyPr/>
        <a:lstStyle/>
        <a:p>
          <a:endParaRPr lang="en-US"/>
        </a:p>
      </dgm:t>
    </dgm:pt>
    <dgm:pt modelId="{4C5967F6-329F-4E8C-B4B2-F611920A493C}" type="sibTrans" cxnId="{A4738349-D4A8-4AA0-9BF1-62078549CC71}">
      <dgm:prSet/>
      <dgm:spPr/>
      <dgm:t>
        <a:bodyPr/>
        <a:lstStyle/>
        <a:p>
          <a:endParaRPr lang="en-US"/>
        </a:p>
      </dgm:t>
    </dgm:pt>
    <dgm:pt modelId="{49E435BF-C8EA-4221-B550-916F41D5050D}">
      <dgm:prSet/>
      <dgm:spPr/>
      <dgm:t>
        <a:bodyPr/>
        <a:lstStyle/>
        <a:p>
          <a:r>
            <a:rPr lang="en-US"/>
            <a:t>CSIRT</a:t>
          </a:r>
        </a:p>
        <a:p>
          <a:r>
            <a:rPr lang="en-US"/>
            <a:t>Institucional</a:t>
          </a:r>
        </a:p>
      </dgm:t>
    </dgm:pt>
    <dgm:pt modelId="{B68201B0-D4B5-4A99-9FBC-19CB0B4BEEE3}" type="parTrans" cxnId="{6F3702DD-BCFC-454E-967D-3A59AFA1539C}">
      <dgm:prSet/>
      <dgm:spPr/>
      <dgm:t>
        <a:bodyPr/>
        <a:lstStyle/>
        <a:p>
          <a:endParaRPr lang="en-US"/>
        </a:p>
      </dgm:t>
    </dgm:pt>
    <dgm:pt modelId="{C6AB316B-F913-49F7-A0C5-8C2DE7A3B982}" type="sibTrans" cxnId="{6F3702DD-BCFC-454E-967D-3A59AFA1539C}">
      <dgm:prSet/>
      <dgm:spPr/>
      <dgm:t>
        <a:bodyPr/>
        <a:lstStyle/>
        <a:p>
          <a:endParaRPr lang="en-US"/>
        </a:p>
      </dgm:t>
    </dgm:pt>
    <dgm:pt modelId="{AC1DDC96-4301-4A9B-B925-27A2DBACEEB7}">
      <dgm:prSet/>
      <dgm:spPr/>
      <dgm:t>
        <a:bodyPr/>
        <a:lstStyle/>
        <a:p>
          <a:r>
            <a:rPr lang="en-US"/>
            <a:t>CSIRT</a:t>
          </a:r>
        </a:p>
        <a:p>
          <a:r>
            <a:rPr lang="en-US"/>
            <a:t> institucional</a:t>
          </a:r>
        </a:p>
      </dgm:t>
    </dgm:pt>
    <dgm:pt modelId="{E9E0958C-62C9-45E4-899A-A4B372B0CBA1}" type="parTrans" cxnId="{F8D970F7-27A4-49D1-BDAE-33627FFA97DA}">
      <dgm:prSet/>
      <dgm:spPr/>
      <dgm:t>
        <a:bodyPr/>
        <a:lstStyle/>
        <a:p>
          <a:endParaRPr lang="en-US"/>
        </a:p>
      </dgm:t>
    </dgm:pt>
    <dgm:pt modelId="{E8CDCB72-3E17-4B53-AE83-702147FA78D5}" type="sibTrans" cxnId="{F8D970F7-27A4-49D1-BDAE-33627FFA97DA}">
      <dgm:prSet/>
      <dgm:spPr/>
      <dgm:t>
        <a:bodyPr/>
        <a:lstStyle/>
        <a:p>
          <a:endParaRPr lang="en-US"/>
        </a:p>
      </dgm:t>
    </dgm:pt>
    <dgm:pt modelId="{53D1FE80-A0C4-41E2-8E3A-41BC8E2B1872}">
      <dgm:prSet/>
      <dgm:spPr/>
      <dgm:t>
        <a:bodyPr/>
        <a:lstStyle/>
        <a:p>
          <a:r>
            <a:rPr lang="en-US"/>
            <a:t>CSIRT Academicos</a:t>
          </a:r>
        </a:p>
      </dgm:t>
    </dgm:pt>
    <dgm:pt modelId="{DEE91092-383F-4FC9-900F-23ADA43B2974}" type="parTrans" cxnId="{F98EECB5-07FD-47F0-B4C4-895A30BC19EC}">
      <dgm:prSet/>
      <dgm:spPr/>
      <dgm:t>
        <a:bodyPr/>
        <a:lstStyle/>
        <a:p>
          <a:endParaRPr lang="en-US"/>
        </a:p>
      </dgm:t>
    </dgm:pt>
    <dgm:pt modelId="{C3B18C5F-48ED-4D51-BC22-93D423AC4EB8}" type="sibTrans" cxnId="{F98EECB5-07FD-47F0-B4C4-895A30BC19EC}">
      <dgm:prSet/>
      <dgm:spPr/>
      <dgm:t>
        <a:bodyPr/>
        <a:lstStyle/>
        <a:p>
          <a:endParaRPr lang="en-US"/>
        </a:p>
      </dgm:t>
    </dgm:pt>
    <dgm:pt modelId="{E3BA1402-56AD-47B0-A5F7-E76B6083CB67}" type="pres">
      <dgm:prSet presAssocID="{B299118E-9D9D-4E63-A6A6-6ACD2EBD6C4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864C9F8-0EEC-44CE-AF28-CB6EC7C2DFB1}" type="pres">
      <dgm:prSet presAssocID="{EB3C540A-4395-49ED-B0F9-4F68AC31466B}" presName="hierRoot1" presStyleCnt="0">
        <dgm:presLayoutVars>
          <dgm:hierBranch val="init"/>
        </dgm:presLayoutVars>
      </dgm:prSet>
      <dgm:spPr/>
    </dgm:pt>
    <dgm:pt modelId="{F9790206-8831-4D42-9398-3F52D1FC584A}" type="pres">
      <dgm:prSet presAssocID="{EB3C540A-4395-49ED-B0F9-4F68AC31466B}" presName="rootComposite1" presStyleCnt="0"/>
      <dgm:spPr/>
    </dgm:pt>
    <dgm:pt modelId="{D3018B56-6F07-42E1-86A5-A6D43B7EA78A}" type="pres">
      <dgm:prSet presAssocID="{EB3C540A-4395-49ED-B0F9-4F68AC31466B}" presName="rootText1" presStyleLbl="node0" presStyleIdx="0" presStyleCnt="1" custScaleX="886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7A6EC9-6AD0-4C58-87D5-A2C26A9401F2}" type="pres">
      <dgm:prSet presAssocID="{EB3C540A-4395-49ED-B0F9-4F68AC31466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A99A9A7-ACEC-4B99-BDA3-72584B99CBAD}" type="pres">
      <dgm:prSet presAssocID="{EB3C540A-4395-49ED-B0F9-4F68AC31466B}" presName="hierChild2" presStyleCnt="0"/>
      <dgm:spPr/>
    </dgm:pt>
    <dgm:pt modelId="{622E664A-0BBB-484A-A219-06E70170E3E0}" type="pres">
      <dgm:prSet presAssocID="{9C65F5F9-DFB7-4BE7-9D54-C34C238E90B6}" presName="Name37" presStyleLbl="parChTrans1D2" presStyleIdx="0" presStyleCnt="6"/>
      <dgm:spPr/>
      <dgm:t>
        <a:bodyPr/>
        <a:lstStyle/>
        <a:p>
          <a:endParaRPr lang="en-US"/>
        </a:p>
      </dgm:t>
    </dgm:pt>
    <dgm:pt modelId="{2ACD383B-47FD-4C56-82E7-23845220E0E7}" type="pres">
      <dgm:prSet presAssocID="{C4550F51-1289-430C-A086-943362BDF5A1}" presName="hierRoot2" presStyleCnt="0">
        <dgm:presLayoutVars>
          <dgm:hierBranch val="init"/>
        </dgm:presLayoutVars>
      </dgm:prSet>
      <dgm:spPr/>
    </dgm:pt>
    <dgm:pt modelId="{A56A0B0F-CDF7-43F8-A13D-AB35FDD93A16}" type="pres">
      <dgm:prSet presAssocID="{C4550F51-1289-430C-A086-943362BDF5A1}" presName="rootComposite" presStyleCnt="0"/>
      <dgm:spPr/>
    </dgm:pt>
    <dgm:pt modelId="{1FAE7DF2-6073-405F-AA53-BB278CFD7C7F}" type="pres">
      <dgm:prSet presAssocID="{C4550F51-1289-430C-A086-943362BDF5A1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ECEEA7-D3BD-4802-A862-64A3C8C85408}" type="pres">
      <dgm:prSet presAssocID="{C4550F51-1289-430C-A086-943362BDF5A1}" presName="rootConnector" presStyleLbl="node2" presStyleIdx="0" presStyleCnt="5"/>
      <dgm:spPr/>
      <dgm:t>
        <a:bodyPr/>
        <a:lstStyle/>
        <a:p>
          <a:endParaRPr lang="en-US"/>
        </a:p>
      </dgm:t>
    </dgm:pt>
    <dgm:pt modelId="{D7D8568D-7468-4C3F-A400-7E17EE0F4B45}" type="pres">
      <dgm:prSet presAssocID="{C4550F51-1289-430C-A086-943362BDF5A1}" presName="hierChild4" presStyleCnt="0"/>
      <dgm:spPr/>
    </dgm:pt>
    <dgm:pt modelId="{95101317-BF38-418B-A462-415415BCF0C8}" type="pres">
      <dgm:prSet presAssocID="{DEE91092-383F-4FC9-900F-23ADA43B2974}" presName="Name37" presStyleLbl="parChTrans1D3" presStyleIdx="0" presStyleCnt="5"/>
      <dgm:spPr/>
      <dgm:t>
        <a:bodyPr/>
        <a:lstStyle/>
        <a:p>
          <a:endParaRPr lang="en-US"/>
        </a:p>
      </dgm:t>
    </dgm:pt>
    <dgm:pt modelId="{7865AAE1-9744-4BCC-A04D-043696AE7CE4}" type="pres">
      <dgm:prSet presAssocID="{53D1FE80-A0C4-41E2-8E3A-41BC8E2B1872}" presName="hierRoot2" presStyleCnt="0">
        <dgm:presLayoutVars>
          <dgm:hierBranch val="init"/>
        </dgm:presLayoutVars>
      </dgm:prSet>
      <dgm:spPr/>
    </dgm:pt>
    <dgm:pt modelId="{91F9D715-F983-4321-845C-0AF255966A51}" type="pres">
      <dgm:prSet presAssocID="{53D1FE80-A0C4-41E2-8E3A-41BC8E2B1872}" presName="rootComposite" presStyleCnt="0"/>
      <dgm:spPr/>
    </dgm:pt>
    <dgm:pt modelId="{FE7625C0-B4E3-4A6F-92CB-BD549E97ADD8}" type="pres">
      <dgm:prSet presAssocID="{53D1FE80-A0C4-41E2-8E3A-41BC8E2B1872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A8D4EA-3F50-400B-AECF-641D490F019A}" type="pres">
      <dgm:prSet presAssocID="{53D1FE80-A0C4-41E2-8E3A-41BC8E2B1872}" presName="rootConnector" presStyleLbl="node3" presStyleIdx="0" presStyleCnt="5"/>
      <dgm:spPr/>
      <dgm:t>
        <a:bodyPr/>
        <a:lstStyle/>
        <a:p>
          <a:endParaRPr lang="en-US"/>
        </a:p>
      </dgm:t>
    </dgm:pt>
    <dgm:pt modelId="{30DE8F94-9B55-4979-8D52-2C65CA3BEF7F}" type="pres">
      <dgm:prSet presAssocID="{53D1FE80-A0C4-41E2-8E3A-41BC8E2B1872}" presName="hierChild4" presStyleCnt="0"/>
      <dgm:spPr/>
    </dgm:pt>
    <dgm:pt modelId="{54A14FA2-F45B-42DF-A072-0943330C7938}" type="pres">
      <dgm:prSet presAssocID="{53D1FE80-A0C4-41E2-8E3A-41BC8E2B1872}" presName="hierChild5" presStyleCnt="0"/>
      <dgm:spPr/>
    </dgm:pt>
    <dgm:pt modelId="{426FA78D-7437-4EDA-97EC-FD31C5DBE689}" type="pres">
      <dgm:prSet presAssocID="{C4550F51-1289-430C-A086-943362BDF5A1}" presName="hierChild5" presStyleCnt="0"/>
      <dgm:spPr/>
    </dgm:pt>
    <dgm:pt modelId="{41E7684F-41F5-40CF-BD1B-303F38759405}" type="pres">
      <dgm:prSet presAssocID="{03581B12-8F47-4FCB-8B0E-202BC00D4EE6}" presName="Name37" presStyleLbl="parChTrans1D2" presStyleIdx="1" presStyleCnt="6"/>
      <dgm:spPr/>
      <dgm:t>
        <a:bodyPr/>
        <a:lstStyle/>
        <a:p>
          <a:endParaRPr lang="en-US"/>
        </a:p>
      </dgm:t>
    </dgm:pt>
    <dgm:pt modelId="{FAFFBF06-C2CF-447C-B4A0-A0CC17AAB495}" type="pres">
      <dgm:prSet presAssocID="{9AA7E21F-6AAD-456D-8E64-6FAE8B731AAB}" presName="hierRoot2" presStyleCnt="0">
        <dgm:presLayoutVars>
          <dgm:hierBranch val="init"/>
        </dgm:presLayoutVars>
      </dgm:prSet>
      <dgm:spPr/>
    </dgm:pt>
    <dgm:pt modelId="{C20F9007-870C-4E56-A16D-19510D8B9E91}" type="pres">
      <dgm:prSet presAssocID="{9AA7E21F-6AAD-456D-8E64-6FAE8B731AAB}" presName="rootComposite" presStyleCnt="0"/>
      <dgm:spPr/>
    </dgm:pt>
    <dgm:pt modelId="{4D90486C-B5A0-422E-9487-80DCA60EE2A8}" type="pres">
      <dgm:prSet presAssocID="{9AA7E21F-6AAD-456D-8E64-6FAE8B731AAB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978E5F-7E5A-4C62-8D48-A2793825B18F}" type="pres">
      <dgm:prSet presAssocID="{9AA7E21F-6AAD-456D-8E64-6FAE8B731AAB}" presName="rootConnector" presStyleLbl="node2" presStyleIdx="1" presStyleCnt="5"/>
      <dgm:spPr/>
      <dgm:t>
        <a:bodyPr/>
        <a:lstStyle/>
        <a:p>
          <a:endParaRPr lang="en-US"/>
        </a:p>
      </dgm:t>
    </dgm:pt>
    <dgm:pt modelId="{43938CB5-CF02-491A-A324-35E757E48B38}" type="pres">
      <dgm:prSet presAssocID="{9AA7E21F-6AAD-456D-8E64-6FAE8B731AAB}" presName="hierChild4" presStyleCnt="0"/>
      <dgm:spPr/>
    </dgm:pt>
    <dgm:pt modelId="{E3E04658-04D2-FD43-8DD8-436BBC051D60}" type="pres">
      <dgm:prSet presAssocID="{FA7C6F74-FD8C-D842-B36F-39830ED8D851}" presName="Name37" presStyleLbl="parChTrans1D3" presStyleIdx="1" presStyleCnt="5"/>
      <dgm:spPr/>
      <dgm:t>
        <a:bodyPr/>
        <a:lstStyle/>
        <a:p>
          <a:endParaRPr lang="en-US"/>
        </a:p>
      </dgm:t>
    </dgm:pt>
    <dgm:pt modelId="{3D3FE09D-A71A-7245-9A62-557C6B1A091B}" type="pres">
      <dgm:prSet presAssocID="{B246A3C8-91DC-1E49-8792-D4E11D23DBD2}" presName="hierRoot2" presStyleCnt="0">
        <dgm:presLayoutVars>
          <dgm:hierBranch val="init"/>
        </dgm:presLayoutVars>
      </dgm:prSet>
      <dgm:spPr/>
    </dgm:pt>
    <dgm:pt modelId="{A3A5FB35-32CC-5342-8979-1E750B1EB597}" type="pres">
      <dgm:prSet presAssocID="{B246A3C8-91DC-1E49-8792-D4E11D23DBD2}" presName="rootComposite" presStyleCnt="0"/>
      <dgm:spPr/>
    </dgm:pt>
    <dgm:pt modelId="{73BBBFDA-4A20-0941-A951-D750349160C8}" type="pres">
      <dgm:prSet presAssocID="{B246A3C8-91DC-1E49-8792-D4E11D23DBD2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10F6AA-27F1-4642-9D0C-32B08F690529}" type="pres">
      <dgm:prSet presAssocID="{B246A3C8-91DC-1E49-8792-D4E11D23DBD2}" presName="rootConnector" presStyleLbl="node3" presStyleIdx="1" presStyleCnt="5"/>
      <dgm:spPr/>
      <dgm:t>
        <a:bodyPr/>
        <a:lstStyle/>
        <a:p>
          <a:endParaRPr lang="en-US"/>
        </a:p>
      </dgm:t>
    </dgm:pt>
    <dgm:pt modelId="{70B0D0B2-F153-4446-9FBC-B9D33574314C}" type="pres">
      <dgm:prSet presAssocID="{B246A3C8-91DC-1E49-8792-D4E11D23DBD2}" presName="hierChild4" presStyleCnt="0"/>
      <dgm:spPr/>
    </dgm:pt>
    <dgm:pt modelId="{6CE2A3C0-B812-004B-BB5F-8F4D16E4A263}" type="pres">
      <dgm:prSet presAssocID="{B246A3C8-91DC-1E49-8792-D4E11D23DBD2}" presName="hierChild5" presStyleCnt="0"/>
      <dgm:spPr/>
    </dgm:pt>
    <dgm:pt modelId="{91A13006-F61F-4928-87B9-70714FD532EC}" type="pres">
      <dgm:prSet presAssocID="{9AA7E21F-6AAD-456D-8E64-6FAE8B731AAB}" presName="hierChild5" presStyleCnt="0"/>
      <dgm:spPr/>
    </dgm:pt>
    <dgm:pt modelId="{1DB8B20C-427A-4E8C-B9AF-2F8AB1B25837}" type="pres">
      <dgm:prSet presAssocID="{D552EB80-64F2-4061-84CD-07E77797B736}" presName="Name37" presStyleLbl="parChTrans1D2" presStyleIdx="2" presStyleCnt="6"/>
      <dgm:spPr/>
      <dgm:t>
        <a:bodyPr/>
        <a:lstStyle/>
        <a:p>
          <a:endParaRPr lang="en-US"/>
        </a:p>
      </dgm:t>
    </dgm:pt>
    <dgm:pt modelId="{A7179682-DFF0-4854-9A11-5DA10F45AAE6}" type="pres">
      <dgm:prSet presAssocID="{436A3FC1-4788-4DF1-A465-AEB167B15624}" presName="hierRoot2" presStyleCnt="0">
        <dgm:presLayoutVars>
          <dgm:hierBranch val="init"/>
        </dgm:presLayoutVars>
      </dgm:prSet>
      <dgm:spPr/>
    </dgm:pt>
    <dgm:pt modelId="{BBD3FCF9-DD72-4B13-8419-BE60318EC9CF}" type="pres">
      <dgm:prSet presAssocID="{436A3FC1-4788-4DF1-A465-AEB167B15624}" presName="rootComposite" presStyleCnt="0"/>
      <dgm:spPr/>
    </dgm:pt>
    <dgm:pt modelId="{E3A49C63-05A4-4242-8863-99BEBB66DAA4}" type="pres">
      <dgm:prSet presAssocID="{436A3FC1-4788-4DF1-A465-AEB167B15624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4368BF-C52D-4166-AE94-765734D1314D}" type="pres">
      <dgm:prSet presAssocID="{436A3FC1-4788-4DF1-A465-AEB167B15624}" presName="rootConnector" presStyleLbl="node2" presStyleIdx="2" presStyleCnt="5"/>
      <dgm:spPr/>
      <dgm:t>
        <a:bodyPr/>
        <a:lstStyle/>
        <a:p>
          <a:endParaRPr lang="en-US"/>
        </a:p>
      </dgm:t>
    </dgm:pt>
    <dgm:pt modelId="{39DF3A1C-AF9E-4569-84C3-0D43E468FD29}" type="pres">
      <dgm:prSet presAssocID="{436A3FC1-4788-4DF1-A465-AEB167B15624}" presName="hierChild4" presStyleCnt="0"/>
      <dgm:spPr/>
    </dgm:pt>
    <dgm:pt modelId="{46144436-190F-4F41-BD79-96E7A5BB54BA}" type="pres">
      <dgm:prSet presAssocID="{9278B938-C08F-4B34-B31C-EDD9AF232DAC}" presName="Name37" presStyleLbl="parChTrans1D3" presStyleIdx="2" presStyleCnt="5"/>
      <dgm:spPr/>
      <dgm:t>
        <a:bodyPr/>
        <a:lstStyle/>
        <a:p>
          <a:endParaRPr lang="en-US"/>
        </a:p>
      </dgm:t>
    </dgm:pt>
    <dgm:pt modelId="{0725DDAE-C75F-4916-8CC4-BA0C1F3F27CC}" type="pres">
      <dgm:prSet presAssocID="{343B8475-AD66-4EFC-89F5-7A8ACA05B575}" presName="hierRoot2" presStyleCnt="0">
        <dgm:presLayoutVars>
          <dgm:hierBranch val="init"/>
        </dgm:presLayoutVars>
      </dgm:prSet>
      <dgm:spPr/>
    </dgm:pt>
    <dgm:pt modelId="{72BA93DD-D868-429F-ACDD-F77E1EAF4F01}" type="pres">
      <dgm:prSet presAssocID="{343B8475-AD66-4EFC-89F5-7A8ACA05B575}" presName="rootComposite" presStyleCnt="0"/>
      <dgm:spPr/>
    </dgm:pt>
    <dgm:pt modelId="{C7020794-6CA8-4786-BFDB-2669A53B7139}" type="pres">
      <dgm:prSet presAssocID="{343B8475-AD66-4EFC-89F5-7A8ACA05B575}" presName="rootText" presStyleLbl="node3" presStyleIdx="2" presStyleCnt="5" custScaleX="767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7BEDAD-9EB5-49E6-9605-03EC092DD968}" type="pres">
      <dgm:prSet presAssocID="{343B8475-AD66-4EFC-89F5-7A8ACA05B575}" presName="rootConnector" presStyleLbl="node3" presStyleIdx="2" presStyleCnt="5"/>
      <dgm:spPr/>
      <dgm:t>
        <a:bodyPr/>
        <a:lstStyle/>
        <a:p>
          <a:endParaRPr lang="en-US"/>
        </a:p>
      </dgm:t>
    </dgm:pt>
    <dgm:pt modelId="{1AD62C41-BF0C-46FB-B958-5E2A63CCE405}" type="pres">
      <dgm:prSet presAssocID="{343B8475-AD66-4EFC-89F5-7A8ACA05B575}" presName="hierChild4" presStyleCnt="0"/>
      <dgm:spPr/>
    </dgm:pt>
    <dgm:pt modelId="{362F61DB-E85A-46A8-AEDF-74A10FB17A89}" type="pres">
      <dgm:prSet presAssocID="{343B8475-AD66-4EFC-89F5-7A8ACA05B575}" presName="hierChild5" presStyleCnt="0"/>
      <dgm:spPr/>
    </dgm:pt>
    <dgm:pt modelId="{83478E3C-2115-4B36-87FF-4D2573B4F223}" type="pres">
      <dgm:prSet presAssocID="{436A3FC1-4788-4DF1-A465-AEB167B15624}" presName="hierChild5" presStyleCnt="0"/>
      <dgm:spPr/>
    </dgm:pt>
    <dgm:pt modelId="{9190C2E8-6BD5-473A-B326-D9DC7E6DB03C}" type="pres">
      <dgm:prSet presAssocID="{6FA14DF5-8268-44F3-8AC3-2DAE245100DD}" presName="Name37" presStyleLbl="parChTrans1D2" presStyleIdx="3" presStyleCnt="6"/>
      <dgm:spPr/>
      <dgm:t>
        <a:bodyPr/>
        <a:lstStyle/>
        <a:p>
          <a:endParaRPr lang="en-US"/>
        </a:p>
      </dgm:t>
    </dgm:pt>
    <dgm:pt modelId="{04E49DAA-3159-4AE7-B2EA-F3CFB9E2F83D}" type="pres">
      <dgm:prSet presAssocID="{DFD5EE12-95E7-47C2-B1A9-64446802B42D}" presName="hierRoot2" presStyleCnt="0">
        <dgm:presLayoutVars>
          <dgm:hierBranch val="init"/>
        </dgm:presLayoutVars>
      </dgm:prSet>
      <dgm:spPr/>
    </dgm:pt>
    <dgm:pt modelId="{62C1B37A-45A8-4A63-B47E-A418EE99C47F}" type="pres">
      <dgm:prSet presAssocID="{DFD5EE12-95E7-47C2-B1A9-64446802B42D}" presName="rootComposite" presStyleCnt="0"/>
      <dgm:spPr/>
    </dgm:pt>
    <dgm:pt modelId="{72668699-355F-4B01-80BB-756D8ED9877A}" type="pres">
      <dgm:prSet presAssocID="{DFD5EE12-95E7-47C2-B1A9-64446802B42D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96DC82-6618-462F-9F3D-3474A5C08B03}" type="pres">
      <dgm:prSet presAssocID="{DFD5EE12-95E7-47C2-B1A9-64446802B42D}" presName="rootConnector" presStyleLbl="node2" presStyleIdx="3" presStyleCnt="5"/>
      <dgm:spPr/>
      <dgm:t>
        <a:bodyPr/>
        <a:lstStyle/>
        <a:p>
          <a:endParaRPr lang="en-US"/>
        </a:p>
      </dgm:t>
    </dgm:pt>
    <dgm:pt modelId="{0BBCD4D9-D4D7-45AD-8E5A-1192B05B3643}" type="pres">
      <dgm:prSet presAssocID="{DFD5EE12-95E7-47C2-B1A9-64446802B42D}" presName="hierChild4" presStyleCnt="0"/>
      <dgm:spPr/>
    </dgm:pt>
    <dgm:pt modelId="{9E0F08DB-8EFA-4473-BBDA-BCBC88A38A25}" type="pres">
      <dgm:prSet presAssocID="{B68201B0-D4B5-4A99-9FBC-19CB0B4BEEE3}" presName="Name37" presStyleLbl="parChTrans1D3" presStyleIdx="3" presStyleCnt="5"/>
      <dgm:spPr/>
      <dgm:t>
        <a:bodyPr/>
        <a:lstStyle/>
        <a:p>
          <a:endParaRPr lang="en-US"/>
        </a:p>
      </dgm:t>
    </dgm:pt>
    <dgm:pt modelId="{A27EB964-50EC-4E73-8DFC-ADC4B6183C61}" type="pres">
      <dgm:prSet presAssocID="{49E435BF-C8EA-4221-B550-916F41D5050D}" presName="hierRoot2" presStyleCnt="0">
        <dgm:presLayoutVars>
          <dgm:hierBranch val="init"/>
        </dgm:presLayoutVars>
      </dgm:prSet>
      <dgm:spPr/>
    </dgm:pt>
    <dgm:pt modelId="{6B579803-2E03-4E61-AD59-4B2E4B0371F9}" type="pres">
      <dgm:prSet presAssocID="{49E435BF-C8EA-4221-B550-916F41D5050D}" presName="rootComposite" presStyleCnt="0"/>
      <dgm:spPr/>
    </dgm:pt>
    <dgm:pt modelId="{41360BD5-7336-4DAA-B270-3532D91F97D5}" type="pres">
      <dgm:prSet presAssocID="{49E435BF-C8EA-4221-B550-916F41D5050D}" presName="rootText" presStyleLbl="node3" presStyleIdx="3" presStyleCnt="5" custLinFactNeighborY="-26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7507DB-B671-46CD-BCA7-ACA77A58BC9B}" type="pres">
      <dgm:prSet presAssocID="{49E435BF-C8EA-4221-B550-916F41D5050D}" presName="rootConnector" presStyleLbl="node3" presStyleIdx="3" presStyleCnt="5"/>
      <dgm:spPr/>
      <dgm:t>
        <a:bodyPr/>
        <a:lstStyle/>
        <a:p>
          <a:endParaRPr lang="en-US"/>
        </a:p>
      </dgm:t>
    </dgm:pt>
    <dgm:pt modelId="{6BFC819E-1D46-41F7-ADEE-E588D3E59636}" type="pres">
      <dgm:prSet presAssocID="{49E435BF-C8EA-4221-B550-916F41D5050D}" presName="hierChild4" presStyleCnt="0"/>
      <dgm:spPr/>
    </dgm:pt>
    <dgm:pt modelId="{6505838A-38B8-468D-BDF0-B77AC5A985ED}" type="pres">
      <dgm:prSet presAssocID="{49E435BF-C8EA-4221-B550-916F41D5050D}" presName="hierChild5" presStyleCnt="0"/>
      <dgm:spPr/>
    </dgm:pt>
    <dgm:pt modelId="{1817A147-EC3B-49C0-AF9D-452C04F1E034}" type="pres">
      <dgm:prSet presAssocID="{DFD5EE12-95E7-47C2-B1A9-64446802B42D}" presName="hierChild5" presStyleCnt="0"/>
      <dgm:spPr/>
    </dgm:pt>
    <dgm:pt modelId="{8D2071F4-2F5F-6542-AEB0-493A55C8827C}" type="pres">
      <dgm:prSet presAssocID="{1887ABDE-6529-984D-8EF6-6B16B14BC039}" presName="Name37" presStyleLbl="parChTrans1D2" presStyleIdx="4" presStyleCnt="6"/>
      <dgm:spPr/>
      <dgm:t>
        <a:bodyPr/>
        <a:lstStyle/>
        <a:p>
          <a:endParaRPr lang="en-US"/>
        </a:p>
      </dgm:t>
    </dgm:pt>
    <dgm:pt modelId="{1D97316B-6AFA-4F4C-8E82-57C4D192DD47}" type="pres">
      <dgm:prSet presAssocID="{691724AC-81EC-8343-B7FA-3FB1AAAC005C}" presName="hierRoot2" presStyleCnt="0">
        <dgm:presLayoutVars>
          <dgm:hierBranch val="init"/>
        </dgm:presLayoutVars>
      </dgm:prSet>
      <dgm:spPr/>
    </dgm:pt>
    <dgm:pt modelId="{E930F372-863A-014D-81B0-D702427DD6FB}" type="pres">
      <dgm:prSet presAssocID="{691724AC-81EC-8343-B7FA-3FB1AAAC005C}" presName="rootComposite" presStyleCnt="0"/>
      <dgm:spPr/>
    </dgm:pt>
    <dgm:pt modelId="{AEA5EE0E-77B0-F040-BA93-E9DDAAABF21E}" type="pres">
      <dgm:prSet presAssocID="{691724AC-81EC-8343-B7FA-3FB1AAAC005C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5F5352-B347-3F4A-8AB9-63B9BA00215F}" type="pres">
      <dgm:prSet presAssocID="{691724AC-81EC-8343-B7FA-3FB1AAAC005C}" presName="rootConnector" presStyleLbl="node2" presStyleIdx="4" presStyleCnt="5"/>
      <dgm:spPr/>
      <dgm:t>
        <a:bodyPr/>
        <a:lstStyle/>
        <a:p>
          <a:endParaRPr lang="en-US"/>
        </a:p>
      </dgm:t>
    </dgm:pt>
    <dgm:pt modelId="{8B636EAB-50F3-0C4E-BEBD-D73A370BF069}" type="pres">
      <dgm:prSet presAssocID="{691724AC-81EC-8343-B7FA-3FB1AAAC005C}" presName="hierChild4" presStyleCnt="0"/>
      <dgm:spPr/>
    </dgm:pt>
    <dgm:pt modelId="{6DFC805B-FBCF-4AAF-9D2E-9EE8D173A8D0}" type="pres">
      <dgm:prSet presAssocID="{E9E0958C-62C9-45E4-899A-A4B372B0CBA1}" presName="Name37" presStyleLbl="parChTrans1D3" presStyleIdx="4" presStyleCnt="5"/>
      <dgm:spPr/>
      <dgm:t>
        <a:bodyPr/>
        <a:lstStyle/>
        <a:p>
          <a:endParaRPr lang="en-US"/>
        </a:p>
      </dgm:t>
    </dgm:pt>
    <dgm:pt modelId="{995E0ECD-E750-45BC-BDA0-691C101971C4}" type="pres">
      <dgm:prSet presAssocID="{AC1DDC96-4301-4A9B-B925-27A2DBACEEB7}" presName="hierRoot2" presStyleCnt="0">
        <dgm:presLayoutVars>
          <dgm:hierBranch val="init"/>
        </dgm:presLayoutVars>
      </dgm:prSet>
      <dgm:spPr/>
    </dgm:pt>
    <dgm:pt modelId="{E89CF379-4516-4F9C-A7D6-53A6BFFF5139}" type="pres">
      <dgm:prSet presAssocID="{AC1DDC96-4301-4A9B-B925-27A2DBACEEB7}" presName="rootComposite" presStyleCnt="0"/>
      <dgm:spPr/>
    </dgm:pt>
    <dgm:pt modelId="{87168761-47B7-42FC-9992-37088D888B36}" type="pres">
      <dgm:prSet presAssocID="{AC1DDC96-4301-4A9B-B925-27A2DBACEEB7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A7B6F7-DBFE-43B8-A647-E7FC1DFB4FBA}" type="pres">
      <dgm:prSet presAssocID="{AC1DDC96-4301-4A9B-B925-27A2DBACEEB7}" presName="rootConnector" presStyleLbl="node3" presStyleIdx="4" presStyleCnt="5"/>
      <dgm:spPr/>
      <dgm:t>
        <a:bodyPr/>
        <a:lstStyle/>
        <a:p>
          <a:endParaRPr lang="en-US"/>
        </a:p>
      </dgm:t>
    </dgm:pt>
    <dgm:pt modelId="{DA8FD0C5-385D-4C99-8810-79CE3827B823}" type="pres">
      <dgm:prSet presAssocID="{AC1DDC96-4301-4A9B-B925-27A2DBACEEB7}" presName="hierChild4" presStyleCnt="0"/>
      <dgm:spPr/>
    </dgm:pt>
    <dgm:pt modelId="{CE52C278-F795-4A36-A038-A715D293D575}" type="pres">
      <dgm:prSet presAssocID="{AC1DDC96-4301-4A9B-B925-27A2DBACEEB7}" presName="hierChild5" presStyleCnt="0"/>
      <dgm:spPr/>
    </dgm:pt>
    <dgm:pt modelId="{6A58F773-F259-534E-B7CE-5B95D59675BD}" type="pres">
      <dgm:prSet presAssocID="{691724AC-81EC-8343-B7FA-3FB1AAAC005C}" presName="hierChild5" presStyleCnt="0"/>
      <dgm:spPr/>
    </dgm:pt>
    <dgm:pt modelId="{C79DE4CE-8BBA-4D1C-8DA0-7507F221E142}" type="pres">
      <dgm:prSet presAssocID="{EB3C540A-4395-49ED-B0F9-4F68AC31466B}" presName="hierChild3" presStyleCnt="0"/>
      <dgm:spPr/>
    </dgm:pt>
    <dgm:pt modelId="{CBFF9EC6-7416-4602-ACF2-E852C0651F41}" type="pres">
      <dgm:prSet presAssocID="{B665B2B2-1FE6-439A-A73A-727EA25B21D4}" presName="Name111" presStyleLbl="parChTrans1D2" presStyleIdx="5" presStyleCnt="6"/>
      <dgm:spPr/>
      <dgm:t>
        <a:bodyPr/>
        <a:lstStyle/>
        <a:p>
          <a:endParaRPr lang="en-US"/>
        </a:p>
      </dgm:t>
    </dgm:pt>
    <dgm:pt modelId="{53E637ED-EB3A-4922-9104-4CB512F81B4E}" type="pres">
      <dgm:prSet presAssocID="{2229CF3F-276F-4B3E-8490-0F73707160F6}" presName="hierRoot3" presStyleCnt="0">
        <dgm:presLayoutVars>
          <dgm:hierBranch val="init"/>
        </dgm:presLayoutVars>
      </dgm:prSet>
      <dgm:spPr/>
    </dgm:pt>
    <dgm:pt modelId="{5ACC0D0B-3FD1-41BB-B19D-FB11CE62B1A7}" type="pres">
      <dgm:prSet presAssocID="{2229CF3F-276F-4B3E-8490-0F73707160F6}" presName="rootComposite3" presStyleCnt="0"/>
      <dgm:spPr/>
    </dgm:pt>
    <dgm:pt modelId="{4758729E-14B3-4590-A569-78C28FD04784}" type="pres">
      <dgm:prSet presAssocID="{2229CF3F-276F-4B3E-8490-0F73707160F6}" presName="rootText3" presStyleLbl="asst1" presStyleIdx="0" presStyleCnt="1" custScaleX="1462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BE9F6A-986B-4F83-A27B-E3F68053389E}" type="pres">
      <dgm:prSet presAssocID="{2229CF3F-276F-4B3E-8490-0F73707160F6}" presName="rootConnector3" presStyleLbl="asst1" presStyleIdx="0" presStyleCnt="1"/>
      <dgm:spPr/>
      <dgm:t>
        <a:bodyPr/>
        <a:lstStyle/>
        <a:p>
          <a:endParaRPr lang="en-US"/>
        </a:p>
      </dgm:t>
    </dgm:pt>
    <dgm:pt modelId="{B7CADC10-6EAB-45ED-8DDB-E67E3BDD603E}" type="pres">
      <dgm:prSet presAssocID="{2229CF3F-276F-4B3E-8490-0F73707160F6}" presName="hierChild6" presStyleCnt="0"/>
      <dgm:spPr/>
    </dgm:pt>
    <dgm:pt modelId="{78B4CE04-383B-488E-B536-7FF1724AFD6F}" type="pres">
      <dgm:prSet presAssocID="{2229CF3F-276F-4B3E-8490-0F73707160F6}" presName="hierChild7" presStyleCnt="0"/>
      <dgm:spPr/>
    </dgm:pt>
  </dgm:ptLst>
  <dgm:cxnLst>
    <dgm:cxn modelId="{6FB162AE-A237-B947-8628-A745E937DD83}" type="presOf" srcId="{D552EB80-64F2-4061-84CD-07E77797B736}" destId="{1DB8B20C-427A-4E8C-B9AF-2F8AB1B25837}" srcOrd="0" destOrd="0" presId="urn:microsoft.com/office/officeart/2005/8/layout/orgChart1"/>
    <dgm:cxn modelId="{635EE326-4DA4-F34B-9023-F4EA3FFAAC3B}" type="presOf" srcId="{2229CF3F-276F-4B3E-8490-0F73707160F6}" destId="{32BE9F6A-986B-4F83-A27B-E3F68053389E}" srcOrd="1" destOrd="0" presId="urn:microsoft.com/office/officeart/2005/8/layout/orgChart1"/>
    <dgm:cxn modelId="{6A93539B-805B-4F47-A034-BAFD9A7F38C3}" type="presOf" srcId="{436A3FC1-4788-4DF1-A465-AEB167B15624}" destId="{884368BF-C52D-4166-AE94-765734D1314D}" srcOrd="1" destOrd="0" presId="urn:microsoft.com/office/officeart/2005/8/layout/orgChart1"/>
    <dgm:cxn modelId="{D1512855-2827-4298-B257-6DFD917BBEFE}" type="presOf" srcId="{49E435BF-C8EA-4221-B550-916F41D5050D}" destId="{41360BD5-7336-4DAA-B270-3532D91F97D5}" srcOrd="0" destOrd="0" presId="urn:microsoft.com/office/officeart/2005/8/layout/orgChart1"/>
    <dgm:cxn modelId="{59DF6E8A-8CB1-4848-B855-A38DAE106446}" type="presOf" srcId="{03581B12-8F47-4FCB-8B0E-202BC00D4EE6}" destId="{41E7684F-41F5-40CF-BD1B-303F38759405}" srcOrd="0" destOrd="0" presId="urn:microsoft.com/office/officeart/2005/8/layout/orgChart1"/>
    <dgm:cxn modelId="{69A92222-060B-46C4-96AB-EE6AB8763DDB}" type="presOf" srcId="{AC1DDC96-4301-4A9B-B925-27A2DBACEEB7}" destId="{87168761-47B7-42FC-9992-37088D888B36}" srcOrd="0" destOrd="0" presId="urn:microsoft.com/office/officeart/2005/8/layout/orgChart1"/>
    <dgm:cxn modelId="{46076D88-A27F-FA4D-9B2E-DCCE756A357A}" type="presOf" srcId="{FA7C6F74-FD8C-D842-B36F-39830ED8D851}" destId="{E3E04658-04D2-FD43-8DD8-436BBC051D60}" srcOrd="0" destOrd="0" presId="urn:microsoft.com/office/officeart/2005/8/layout/orgChart1"/>
    <dgm:cxn modelId="{57547AB7-63BC-B741-8E6D-B2228E9D54F5}" srcId="{9AA7E21F-6AAD-456D-8E64-6FAE8B731AAB}" destId="{B246A3C8-91DC-1E49-8792-D4E11D23DBD2}" srcOrd="0" destOrd="0" parTransId="{FA7C6F74-FD8C-D842-B36F-39830ED8D851}" sibTransId="{7F40DA1A-EC5B-C645-88E1-CA7F715EB0F1}"/>
    <dgm:cxn modelId="{4A06E918-EA8E-B540-BAB3-B56B3338EFD4}" srcId="{EB3C540A-4395-49ED-B0F9-4F68AC31466B}" destId="{691724AC-81EC-8343-B7FA-3FB1AAAC005C}" srcOrd="5" destOrd="0" parTransId="{1887ABDE-6529-984D-8EF6-6B16B14BC039}" sibTransId="{61E0DD8E-D8A4-F44B-B962-D8040E7A7442}"/>
    <dgm:cxn modelId="{9C2855F0-9A01-4E40-B6CF-3BDB8463B165}" type="presOf" srcId="{B246A3C8-91DC-1E49-8792-D4E11D23DBD2}" destId="{73BBBFDA-4A20-0941-A951-D750349160C8}" srcOrd="0" destOrd="0" presId="urn:microsoft.com/office/officeart/2005/8/layout/orgChart1"/>
    <dgm:cxn modelId="{A4738349-D4A8-4AA0-9BF1-62078549CC71}" srcId="{436A3FC1-4788-4DF1-A465-AEB167B15624}" destId="{343B8475-AD66-4EFC-89F5-7A8ACA05B575}" srcOrd="0" destOrd="0" parTransId="{9278B938-C08F-4B34-B31C-EDD9AF232DAC}" sibTransId="{4C5967F6-329F-4E8C-B4B2-F611920A493C}"/>
    <dgm:cxn modelId="{7F844A38-35FE-4385-9E34-70B4F9058123}" srcId="{EB3C540A-4395-49ED-B0F9-4F68AC31466B}" destId="{2229CF3F-276F-4B3E-8490-0F73707160F6}" srcOrd="0" destOrd="0" parTransId="{B665B2B2-1FE6-439A-A73A-727EA25B21D4}" sibTransId="{DF472B9C-A9B8-44A7-9432-713625625B5A}"/>
    <dgm:cxn modelId="{510306CF-7DFC-044E-8C9D-6869B7097E1F}" type="presOf" srcId="{B665B2B2-1FE6-439A-A73A-727EA25B21D4}" destId="{CBFF9EC6-7416-4602-ACF2-E852C0651F41}" srcOrd="0" destOrd="0" presId="urn:microsoft.com/office/officeart/2005/8/layout/orgChart1"/>
    <dgm:cxn modelId="{F3802456-6A0A-6242-9263-F3D64F080A63}" type="presOf" srcId="{EB3C540A-4395-49ED-B0F9-4F68AC31466B}" destId="{827A6EC9-6AD0-4C58-87D5-A2C26A9401F2}" srcOrd="1" destOrd="0" presId="urn:microsoft.com/office/officeart/2005/8/layout/orgChart1"/>
    <dgm:cxn modelId="{BFAC720A-E18D-4608-84A4-50AEEEA2112D}" srcId="{EB3C540A-4395-49ED-B0F9-4F68AC31466B}" destId="{436A3FC1-4788-4DF1-A465-AEB167B15624}" srcOrd="3" destOrd="0" parTransId="{D552EB80-64F2-4061-84CD-07E77797B736}" sibTransId="{9D263584-869E-4D63-AF46-D4C4E2F51EBD}"/>
    <dgm:cxn modelId="{E30AA274-359E-E947-BF64-5EF0C13AA184}" type="presOf" srcId="{B246A3C8-91DC-1E49-8792-D4E11D23DBD2}" destId="{F010F6AA-27F1-4642-9D0C-32B08F690529}" srcOrd="1" destOrd="0" presId="urn:microsoft.com/office/officeart/2005/8/layout/orgChart1"/>
    <dgm:cxn modelId="{F8D970F7-27A4-49D1-BDAE-33627FFA97DA}" srcId="{691724AC-81EC-8343-B7FA-3FB1AAAC005C}" destId="{AC1DDC96-4301-4A9B-B925-27A2DBACEEB7}" srcOrd="0" destOrd="0" parTransId="{E9E0958C-62C9-45E4-899A-A4B372B0CBA1}" sibTransId="{E8CDCB72-3E17-4B53-AE83-702147FA78D5}"/>
    <dgm:cxn modelId="{50AB346A-E068-47C2-A2E7-E06326322454}" srcId="{EB3C540A-4395-49ED-B0F9-4F68AC31466B}" destId="{C4550F51-1289-430C-A086-943362BDF5A1}" srcOrd="1" destOrd="0" parTransId="{9C65F5F9-DFB7-4BE7-9D54-C34C238E90B6}" sibTransId="{047FE2C5-6CB6-4613-83C2-3692684B14D5}"/>
    <dgm:cxn modelId="{9691DE49-40F6-A64A-8916-3DDFAABD6CA2}" type="presOf" srcId="{2229CF3F-276F-4B3E-8490-0F73707160F6}" destId="{4758729E-14B3-4590-A569-78C28FD04784}" srcOrd="0" destOrd="0" presId="urn:microsoft.com/office/officeart/2005/8/layout/orgChart1"/>
    <dgm:cxn modelId="{A9BFA47C-7868-4A71-A661-4168E8D11414}" type="presOf" srcId="{E9E0958C-62C9-45E4-899A-A4B372B0CBA1}" destId="{6DFC805B-FBCF-4AAF-9D2E-9EE8D173A8D0}" srcOrd="0" destOrd="0" presId="urn:microsoft.com/office/officeart/2005/8/layout/orgChart1"/>
    <dgm:cxn modelId="{3B9CEE7E-0E26-4743-A262-F555FDA188B5}" type="presOf" srcId="{B299118E-9D9D-4E63-A6A6-6ACD2EBD6C47}" destId="{E3BA1402-56AD-47B0-A5F7-E76B6083CB67}" srcOrd="0" destOrd="0" presId="urn:microsoft.com/office/officeart/2005/8/layout/orgChart1"/>
    <dgm:cxn modelId="{F98EECB5-07FD-47F0-B4C4-895A30BC19EC}" srcId="{C4550F51-1289-430C-A086-943362BDF5A1}" destId="{53D1FE80-A0C4-41E2-8E3A-41BC8E2B1872}" srcOrd="0" destOrd="0" parTransId="{DEE91092-383F-4FC9-900F-23ADA43B2974}" sibTransId="{C3B18C5F-48ED-4D51-BC22-93D423AC4EB8}"/>
    <dgm:cxn modelId="{2384E1F5-168F-AA44-86D3-2AF606DE29EA}" type="presOf" srcId="{691724AC-81EC-8343-B7FA-3FB1AAAC005C}" destId="{1B5F5352-B347-3F4A-8AB9-63B9BA00215F}" srcOrd="1" destOrd="0" presId="urn:microsoft.com/office/officeart/2005/8/layout/orgChart1"/>
    <dgm:cxn modelId="{62EEBA6D-47D7-4026-82D5-29BFD83C66D9}" type="presOf" srcId="{B68201B0-D4B5-4A99-9FBC-19CB0B4BEEE3}" destId="{9E0F08DB-8EFA-4473-BBDA-BCBC88A38A25}" srcOrd="0" destOrd="0" presId="urn:microsoft.com/office/officeart/2005/8/layout/orgChart1"/>
    <dgm:cxn modelId="{3B33DC7B-3B1F-0E48-A40C-B159E63ECA78}" type="presOf" srcId="{DFD5EE12-95E7-47C2-B1A9-64446802B42D}" destId="{3596DC82-6618-462F-9F3D-3474A5C08B03}" srcOrd="1" destOrd="0" presId="urn:microsoft.com/office/officeart/2005/8/layout/orgChart1"/>
    <dgm:cxn modelId="{A1CF0540-B98F-4637-A740-C886500C20E9}" type="presOf" srcId="{49E435BF-C8EA-4221-B550-916F41D5050D}" destId="{787507DB-B671-46CD-BCA7-ACA77A58BC9B}" srcOrd="1" destOrd="0" presId="urn:microsoft.com/office/officeart/2005/8/layout/orgChart1"/>
    <dgm:cxn modelId="{E3BD44A5-E0B9-4C35-A958-E37C25D7A513}" type="presOf" srcId="{53D1FE80-A0C4-41E2-8E3A-41BC8E2B1872}" destId="{42A8D4EA-3F50-400B-AECF-641D490F019A}" srcOrd="1" destOrd="0" presId="urn:microsoft.com/office/officeart/2005/8/layout/orgChart1"/>
    <dgm:cxn modelId="{56D2715F-F104-264F-AB7A-1E0D598C92FC}" type="presOf" srcId="{691724AC-81EC-8343-B7FA-3FB1AAAC005C}" destId="{AEA5EE0E-77B0-F040-BA93-E9DDAAABF21E}" srcOrd="0" destOrd="0" presId="urn:microsoft.com/office/officeart/2005/8/layout/orgChart1"/>
    <dgm:cxn modelId="{CD106CB4-2902-4F1B-B071-9754AC9DD5FB}" type="presOf" srcId="{53D1FE80-A0C4-41E2-8E3A-41BC8E2B1872}" destId="{FE7625C0-B4E3-4A6F-92CB-BD549E97ADD8}" srcOrd="0" destOrd="0" presId="urn:microsoft.com/office/officeart/2005/8/layout/orgChart1"/>
    <dgm:cxn modelId="{1136AD08-2887-5943-904E-02AAD3D04E99}" type="presOf" srcId="{DFD5EE12-95E7-47C2-B1A9-64446802B42D}" destId="{72668699-355F-4B01-80BB-756D8ED9877A}" srcOrd="0" destOrd="0" presId="urn:microsoft.com/office/officeart/2005/8/layout/orgChart1"/>
    <dgm:cxn modelId="{DE0FAB83-11E3-644F-84A6-E415D4E5AF91}" type="presOf" srcId="{C4550F51-1289-430C-A086-943362BDF5A1}" destId="{1FAE7DF2-6073-405F-AA53-BB278CFD7C7F}" srcOrd="0" destOrd="0" presId="urn:microsoft.com/office/officeart/2005/8/layout/orgChart1"/>
    <dgm:cxn modelId="{773CDA7F-251A-8B45-8F43-7257600C17B8}" type="presOf" srcId="{9C65F5F9-DFB7-4BE7-9D54-C34C238E90B6}" destId="{622E664A-0BBB-484A-A219-06E70170E3E0}" srcOrd="0" destOrd="0" presId="urn:microsoft.com/office/officeart/2005/8/layout/orgChart1"/>
    <dgm:cxn modelId="{E207D8AB-DA19-491D-AEC9-C373F67EDD59}" type="presOf" srcId="{9278B938-C08F-4B34-B31C-EDD9AF232DAC}" destId="{46144436-190F-4F41-BD79-96E7A5BB54BA}" srcOrd="0" destOrd="0" presId="urn:microsoft.com/office/officeart/2005/8/layout/orgChart1"/>
    <dgm:cxn modelId="{F15D5A73-1998-4552-9E73-D2BCD52343DB}" type="presOf" srcId="{343B8475-AD66-4EFC-89F5-7A8ACA05B575}" destId="{C7020794-6CA8-4786-BFDB-2669A53B7139}" srcOrd="0" destOrd="0" presId="urn:microsoft.com/office/officeart/2005/8/layout/orgChart1"/>
    <dgm:cxn modelId="{5A5F3256-2D6F-4DE1-BC69-876D86892ED4}" type="presOf" srcId="{DEE91092-383F-4FC9-900F-23ADA43B2974}" destId="{95101317-BF38-418B-A462-415415BCF0C8}" srcOrd="0" destOrd="0" presId="urn:microsoft.com/office/officeart/2005/8/layout/orgChart1"/>
    <dgm:cxn modelId="{5966679E-DA24-445F-B52C-AA18BCFABCDE}" srcId="{EB3C540A-4395-49ED-B0F9-4F68AC31466B}" destId="{DFD5EE12-95E7-47C2-B1A9-64446802B42D}" srcOrd="4" destOrd="0" parTransId="{6FA14DF5-8268-44F3-8AC3-2DAE245100DD}" sibTransId="{0047BD02-CE31-4949-9E56-75BE1253B8DA}"/>
    <dgm:cxn modelId="{E9984A2C-DEED-1D4D-A6D5-43CC2D3428C7}" type="presOf" srcId="{436A3FC1-4788-4DF1-A465-AEB167B15624}" destId="{E3A49C63-05A4-4242-8863-99BEBB66DAA4}" srcOrd="0" destOrd="0" presId="urn:microsoft.com/office/officeart/2005/8/layout/orgChart1"/>
    <dgm:cxn modelId="{E442977F-E6AA-44BA-B27E-2CE642D28094}" type="presOf" srcId="{AC1DDC96-4301-4A9B-B925-27A2DBACEEB7}" destId="{33A7B6F7-DBFE-43B8-A647-E7FC1DFB4FBA}" srcOrd="1" destOrd="0" presId="urn:microsoft.com/office/officeart/2005/8/layout/orgChart1"/>
    <dgm:cxn modelId="{59AD37E3-90EE-417D-B40C-66B5D91A47DC}" type="presOf" srcId="{343B8475-AD66-4EFC-89F5-7A8ACA05B575}" destId="{1D7BEDAD-9EB5-49E6-9605-03EC092DD968}" srcOrd="1" destOrd="0" presId="urn:microsoft.com/office/officeart/2005/8/layout/orgChart1"/>
    <dgm:cxn modelId="{868647CB-CA02-B348-B5DD-349D5C66E120}" type="presOf" srcId="{EB3C540A-4395-49ED-B0F9-4F68AC31466B}" destId="{D3018B56-6F07-42E1-86A5-A6D43B7EA78A}" srcOrd="0" destOrd="0" presId="urn:microsoft.com/office/officeart/2005/8/layout/orgChart1"/>
    <dgm:cxn modelId="{45B98593-E9D5-1847-B121-3225C2DFCBEC}" type="presOf" srcId="{6FA14DF5-8268-44F3-8AC3-2DAE245100DD}" destId="{9190C2E8-6BD5-473A-B326-D9DC7E6DB03C}" srcOrd="0" destOrd="0" presId="urn:microsoft.com/office/officeart/2005/8/layout/orgChart1"/>
    <dgm:cxn modelId="{1AA6BBE3-1102-48E0-9B46-F6D5CAA5DA83}" srcId="{B299118E-9D9D-4E63-A6A6-6ACD2EBD6C47}" destId="{EB3C540A-4395-49ED-B0F9-4F68AC31466B}" srcOrd="0" destOrd="0" parTransId="{B8E7A1DD-18A5-434E-A0A1-E4B3B48E9B63}" sibTransId="{BB95E9E6-89F4-4FE9-96C8-A89B6BEF89CD}"/>
    <dgm:cxn modelId="{D9E291C7-27BA-43BF-BAC9-2D38B76A0AE8}" srcId="{EB3C540A-4395-49ED-B0F9-4F68AC31466B}" destId="{9AA7E21F-6AAD-456D-8E64-6FAE8B731AAB}" srcOrd="2" destOrd="0" parTransId="{03581B12-8F47-4FCB-8B0E-202BC00D4EE6}" sibTransId="{62526EC7-5783-4990-9E63-8FBF53DBBFCB}"/>
    <dgm:cxn modelId="{6CADB71D-9AE7-0842-B460-B9F90FC4FE04}" type="presOf" srcId="{C4550F51-1289-430C-A086-943362BDF5A1}" destId="{D0ECEEA7-D3BD-4802-A862-64A3C8C85408}" srcOrd="1" destOrd="0" presId="urn:microsoft.com/office/officeart/2005/8/layout/orgChart1"/>
    <dgm:cxn modelId="{6F3702DD-BCFC-454E-967D-3A59AFA1539C}" srcId="{DFD5EE12-95E7-47C2-B1A9-64446802B42D}" destId="{49E435BF-C8EA-4221-B550-916F41D5050D}" srcOrd="0" destOrd="0" parTransId="{B68201B0-D4B5-4A99-9FBC-19CB0B4BEEE3}" sibTransId="{C6AB316B-F913-49F7-A0C5-8C2DE7A3B982}"/>
    <dgm:cxn modelId="{ACD2896D-F589-664D-973C-97F3D9A02A4E}" type="presOf" srcId="{9AA7E21F-6AAD-456D-8E64-6FAE8B731AAB}" destId="{71978E5F-7E5A-4C62-8D48-A2793825B18F}" srcOrd="1" destOrd="0" presId="urn:microsoft.com/office/officeart/2005/8/layout/orgChart1"/>
    <dgm:cxn modelId="{A08012BD-A57D-DC48-B73F-363E239C3EDD}" type="presOf" srcId="{9AA7E21F-6AAD-456D-8E64-6FAE8B731AAB}" destId="{4D90486C-B5A0-422E-9487-80DCA60EE2A8}" srcOrd="0" destOrd="0" presId="urn:microsoft.com/office/officeart/2005/8/layout/orgChart1"/>
    <dgm:cxn modelId="{C42B8407-D041-D444-BA74-33CCCC0D9AF5}" type="presOf" srcId="{1887ABDE-6529-984D-8EF6-6B16B14BC039}" destId="{8D2071F4-2F5F-6542-AEB0-493A55C8827C}" srcOrd="0" destOrd="0" presId="urn:microsoft.com/office/officeart/2005/8/layout/orgChart1"/>
    <dgm:cxn modelId="{CAB55EBB-C3EC-3C4F-B44A-44310A1F1C00}" type="presParOf" srcId="{E3BA1402-56AD-47B0-A5F7-E76B6083CB67}" destId="{F864C9F8-0EEC-44CE-AF28-CB6EC7C2DFB1}" srcOrd="0" destOrd="0" presId="urn:microsoft.com/office/officeart/2005/8/layout/orgChart1"/>
    <dgm:cxn modelId="{D02798B5-597D-9745-9FBC-EB998C914C89}" type="presParOf" srcId="{F864C9F8-0EEC-44CE-AF28-CB6EC7C2DFB1}" destId="{F9790206-8831-4D42-9398-3F52D1FC584A}" srcOrd="0" destOrd="0" presId="urn:microsoft.com/office/officeart/2005/8/layout/orgChart1"/>
    <dgm:cxn modelId="{EB3B1F39-944C-A24E-8768-5DF0BA5461E4}" type="presParOf" srcId="{F9790206-8831-4D42-9398-3F52D1FC584A}" destId="{D3018B56-6F07-42E1-86A5-A6D43B7EA78A}" srcOrd="0" destOrd="0" presId="urn:microsoft.com/office/officeart/2005/8/layout/orgChart1"/>
    <dgm:cxn modelId="{0FB3BABE-28CE-A342-A721-3CE761CE46DE}" type="presParOf" srcId="{F9790206-8831-4D42-9398-3F52D1FC584A}" destId="{827A6EC9-6AD0-4C58-87D5-A2C26A9401F2}" srcOrd="1" destOrd="0" presId="urn:microsoft.com/office/officeart/2005/8/layout/orgChart1"/>
    <dgm:cxn modelId="{F5AA9007-9BE5-2447-B4FE-C558837D1EE0}" type="presParOf" srcId="{F864C9F8-0EEC-44CE-AF28-CB6EC7C2DFB1}" destId="{6A99A9A7-ACEC-4B99-BDA3-72584B99CBAD}" srcOrd="1" destOrd="0" presId="urn:microsoft.com/office/officeart/2005/8/layout/orgChart1"/>
    <dgm:cxn modelId="{B302BE81-D920-9448-8E31-2E6D1F8DA71B}" type="presParOf" srcId="{6A99A9A7-ACEC-4B99-BDA3-72584B99CBAD}" destId="{622E664A-0BBB-484A-A219-06E70170E3E0}" srcOrd="0" destOrd="0" presId="urn:microsoft.com/office/officeart/2005/8/layout/orgChart1"/>
    <dgm:cxn modelId="{A495DCF3-5955-154C-BEA9-A2EB43EE4361}" type="presParOf" srcId="{6A99A9A7-ACEC-4B99-BDA3-72584B99CBAD}" destId="{2ACD383B-47FD-4C56-82E7-23845220E0E7}" srcOrd="1" destOrd="0" presId="urn:microsoft.com/office/officeart/2005/8/layout/orgChart1"/>
    <dgm:cxn modelId="{C4BEA005-5CA4-0A4E-8DC6-72DF0A8150FB}" type="presParOf" srcId="{2ACD383B-47FD-4C56-82E7-23845220E0E7}" destId="{A56A0B0F-CDF7-43F8-A13D-AB35FDD93A16}" srcOrd="0" destOrd="0" presId="urn:microsoft.com/office/officeart/2005/8/layout/orgChart1"/>
    <dgm:cxn modelId="{349B69EA-CAAB-9744-8187-A5BDEDF86090}" type="presParOf" srcId="{A56A0B0F-CDF7-43F8-A13D-AB35FDD93A16}" destId="{1FAE7DF2-6073-405F-AA53-BB278CFD7C7F}" srcOrd="0" destOrd="0" presId="urn:microsoft.com/office/officeart/2005/8/layout/orgChart1"/>
    <dgm:cxn modelId="{024C07D9-6727-474B-AB68-C09E295C76DC}" type="presParOf" srcId="{A56A0B0F-CDF7-43F8-A13D-AB35FDD93A16}" destId="{D0ECEEA7-D3BD-4802-A862-64A3C8C85408}" srcOrd="1" destOrd="0" presId="urn:microsoft.com/office/officeart/2005/8/layout/orgChart1"/>
    <dgm:cxn modelId="{68E76A38-1217-3D4D-AA1D-6675FF611AD7}" type="presParOf" srcId="{2ACD383B-47FD-4C56-82E7-23845220E0E7}" destId="{D7D8568D-7468-4C3F-A400-7E17EE0F4B45}" srcOrd="1" destOrd="0" presId="urn:microsoft.com/office/officeart/2005/8/layout/orgChart1"/>
    <dgm:cxn modelId="{6A59EABA-4BFF-4767-9DAD-F9459E2D198D}" type="presParOf" srcId="{D7D8568D-7468-4C3F-A400-7E17EE0F4B45}" destId="{95101317-BF38-418B-A462-415415BCF0C8}" srcOrd="0" destOrd="0" presId="urn:microsoft.com/office/officeart/2005/8/layout/orgChart1"/>
    <dgm:cxn modelId="{17CDA28C-3FA9-471C-A890-E60AF528C7A1}" type="presParOf" srcId="{D7D8568D-7468-4C3F-A400-7E17EE0F4B45}" destId="{7865AAE1-9744-4BCC-A04D-043696AE7CE4}" srcOrd="1" destOrd="0" presId="urn:microsoft.com/office/officeart/2005/8/layout/orgChart1"/>
    <dgm:cxn modelId="{B48CA5E3-C287-436C-BBC0-BFE1FCFFBD66}" type="presParOf" srcId="{7865AAE1-9744-4BCC-A04D-043696AE7CE4}" destId="{91F9D715-F983-4321-845C-0AF255966A51}" srcOrd="0" destOrd="0" presId="urn:microsoft.com/office/officeart/2005/8/layout/orgChart1"/>
    <dgm:cxn modelId="{7977C12A-9BE5-4C07-B16B-754C2267EBDA}" type="presParOf" srcId="{91F9D715-F983-4321-845C-0AF255966A51}" destId="{FE7625C0-B4E3-4A6F-92CB-BD549E97ADD8}" srcOrd="0" destOrd="0" presId="urn:microsoft.com/office/officeart/2005/8/layout/orgChart1"/>
    <dgm:cxn modelId="{4B0FB51B-8F58-4239-9C72-E0935E383AA8}" type="presParOf" srcId="{91F9D715-F983-4321-845C-0AF255966A51}" destId="{42A8D4EA-3F50-400B-AECF-641D490F019A}" srcOrd="1" destOrd="0" presId="urn:microsoft.com/office/officeart/2005/8/layout/orgChart1"/>
    <dgm:cxn modelId="{AA3A69D5-3935-4A78-A41C-6491A45AEEF3}" type="presParOf" srcId="{7865AAE1-9744-4BCC-A04D-043696AE7CE4}" destId="{30DE8F94-9B55-4979-8D52-2C65CA3BEF7F}" srcOrd="1" destOrd="0" presId="urn:microsoft.com/office/officeart/2005/8/layout/orgChart1"/>
    <dgm:cxn modelId="{8AED83F3-3356-4037-A1FE-B10F89B3A8CD}" type="presParOf" srcId="{7865AAE1-9744-4BCC-A04D-043696AE7CE4}" destId="{54A14FA2-F45B-42DF-A072-0943330C7938}" srcOrd="2" destOrd="0" presId="urn:microsoft.com/office/officeart/2005/8/layout/orgChart1"/>
    <dgm:cxn modelId="{98A89AB3-7132-3B41-939B-816FC20253FF}" type="presParOf" srcId="{2ACD383B-47FD-4C56-82E7-23845220E0E7}" destId="{426FA78D-7437-4EDA-97EC-FD31C5DBE689}" srcOrd="2" destOrd="0" presId="urn:microsoft.com/office/officeart/2005/8/layout/orgChart1"/>
    <dgm:cxn modelId="{5D8C1F72-EA58-EC48-B8AC-4A39914549AA}" type="presParOf" srcId="{6A99A9A7-ACEC-4B99-BDA3-72584B99CBAD}" destId="{41E7684F-41F5-40CF-BD1B-303F38759405}" srcOrd="2" destOrd="0" presId="urn:microsoft.com/office/officeart/2005/8/layout/orgChart1"/>
    <dgm:cxn modelId="{3CFE60EC-7A42-FF48-B1E8-721B320BD66F}" type="presParOf" srcId="{6A99A9A7-ACEC-4B99-BDA3-72584B99CBAD}" destId="{FAFFBF06-C2CF-447C-B4A0-A0CC17AAB495}" srcOrd="3" destOrd="0" presId="urn:microsoft.com/office/officeart/2005/8/layout/orgChart1"/>
    <dgm:cxn modelId="{41FAADFD-3F30-094E-ACA7-629165053A78}" type="presParOf" srcId="{FAFFBF06-C2CF-447C-B4A0-A0CC17AAB495}" destId="{C20F9007-870C-4E56-A16D-19510D8B9E91}" srcOrd="0" destOrd="0" presId="urn:microsoft.com/office/officeart/2005/8/layout/orgChart1"/>
    <dgm:cxn modelId="{E9F0B76C-2F9E-994E-ADAD-D89F4B77B5FA}" type="presParOf" srcId="{C20F9007-870C-4E56-A16D-19510D8B9E91}" destId="{4D90486C-B5A0-422E-9487-80DCA60EE2A8}" srcOrd="0" destOrd="0" presId="urn:microsoft.com/office/officeart/2005/8/layout/orgChart1"/>
    <dgm:cxn modelId="{015C2C93-5A19-EF42-80DA-D99AAD0CCF37}" type="presParOf" srcId="{C20F9007-870C-4E56-A16D-19510D8B9E91}" destId="{71978E5F-7E5A-4C62-8D48-A2793825B18F}" srcOrd="1" destOrd="0" presId="urn:microsoft.com/office/officeart/2005/8/layout/orgChart1"/>
    <dgm:cxn modelId="{1BF72BFC-96DD-2F47-9ECE-F3EAB88856B8}" type="presParOf" srcId="{FAFFBF06-C2CF-447C-B4A0-A0CC17AAB495}" destId="{43938CB5-CF02-491A-A324-35E757E48B38}" srcOrd="1" destOrd="0" presId="urn:microsoft.com/office/officeart/2005/8/layout/orgChart1"/>
    <dgm:cxn modelId="{734DA090-267B-A742-876E-2574D1B153D5}" type="presParOf" srcId="{43938CB5-CF02-491A-A324-35E757E48B38}" destId="{E3E04658-04D2-FD43-8DD8-436BBC051D60}" srcOrd="0" destOrd="0" presId="urn:microsoft.com/office/officeart/2005/8/layout/orgChart1"/>
    <dgm:cxn modelId="{F9EBBA27-1C86-F742-B81B-C6A0BAED004C}" type="presParOf" srcId="{43938CB5-CF02-491A-A324-35E757E48B38}" destId="{3D3FE09D-A71A-7245-9A62-557C6B1A091B}" srcOrd="1" destOrd="0" presId="urn:microsoft.com/office/officeart/2005/8/layout/orgChart1"/>
    <dgm:cxn modelId="{32C593DA-8033-304E-8C04-5804E1BB2B79}" type="presParOf" srcId="{3D3FE09D-A71A-7245-9A62-557C6B1A091B}" destId="{A3A5FB35-32CC-5342-8979-1E750B1EB597}" srcOrd="0" destOrd="0" presId="urn:microsoft.com/office/officeart/2005/8/layout/orgChart1"/>
    <dgm:cxn modelId="{4CFD9C86-EF96-F842-BC50-BD9E93C47D69}" type="presParOf" srcId="{A3A5FB35-32CC-5342-8979-1E750B1EB597}" destId="{73BBBFDA-4A20-0941-A951-D750349160C8}" srcOrd="0" destOrd="0" presId="urn:microsoft.com/office/officeart/2005/8/layout/orgChart1"/>
    <dgm:cxn modelId="{F70B85B7-0293-5048-A235-5D36D619509A}" type="presParOf" srcId="{A3A5FB35-32CC-5342-8979-1E750B1EB597}" destId="{F010F6AA-27F1-4642-9D0C-32B08F690529}" srcOrd="1" destOrd="0" presId="urn:microsoft.com/office/officeart/2005/8/layout/orgChart1"/>
    <dgm:cxn modelId="{D86BC146-D7A4-CA44-B88A-CF122351C13B}" type="presParOf" srcId="{3D3FE09D-A71A-7245-9A62-557C6B1A091B}" destId="{70B0D0B2-F153-4446-9FBC-B9D33574314C}" srcOrd="1" destOrd="0" presId="urn:microsoft.com/office/officeart/2005/8/layout/orgChart1"/>
    <dgm:cxn modelId="{66326EBB-9BDE-D242-A899-6D15BA62AC1C}" type="presParOf" srcId="{3D3FE09D-A71A-7245-9A62-557C6B1A091B}" destId="{6CE2A3C0-B812-004B-BB5F-8F4D16E4A263}" srcOrd="2" destOrd="0" presId="urn:microsoft.com/office/officeart/2005/8/layout/orgChart1"/>
    <dgm:cxn modelId="{0E873F8F-C349-4848-8558-28A27776E3E3}" type="presParOf" srcId="{FAFFBF06-C2CF-447C-B4A0-A0CC17AAB495}" destId="{91A13006-F61F-4928-87B9-70714FD532EC}" srcOrd="2" destOrd="0" presId="urn:microsoft.com/office/officeart/2005/8/layout/orgChart1"/>
    <dgm:cxn modelId="{572CBBF8-3103-A94D-BA49-99A471EF44B2}" type="presParOf" srcId="{6A99A9A7-ACEC-4B99-BDA3-72584B99CBAD}" destId="{1DB8B20C-427A-4E8C-B9AF-2F8AB1B25837}" srcOrd="4" destOrd="0" presId="urn:microsoft.com/office/officeart/2005/8/layout/orgChart1"/>
    <dgm:cxn modelId="{40D8B101-A8BB-9A43-B918-A2A7E14BB37C}" type="presParOf" srcId="{6A99A9A7-ACEC-4B99-BDA3-72584B99CBAD}" destId="{A7179682-DFF0-4854-9A11-5DA10F45AAE6}" srcOrd="5" destOrd="0" presId="urn:microsoft.com/office/officeart/2005/8/layout/orgChart1"/>
    <dgm:cxn modelId="{B060B0A3-0CB4-BE4B-A3ED-1708D3F2072C}" type="presParOf" srcId="{A7179682-DFF0-4854-9A11-5DA10F45AAE6}" destId="{BBD3FCF9-DD72-4B13-8419-BE60318EC9CF}" srcOrd="0" destOrd="0" presId="urn:microsoft.com/office/officeart/2005/8/layout/orgChart1"/>
    <dgm:cxn modelId="{FA0ED830-CA82-1E41-98DB-80784ADE3D1E}" type="presParOf" srcId="{BBD3FCF9-DD72-4B13-8419-BE60318EC9CF}" destId="{E3A49C63-05A4-4242-8863-99BEBB66DAA4}" srcOrd="0" destOrd="0" presId="urn:microsoft.com/office/officeart/2005/8/layout/orgChart1"/>
    <dgm:cxn modelId="{A57CEFD5-11FC-8243-852E-EE917FE17003}" type="presParOf" srcId="{BBD3FCF9-DD72-4B13-8419-BE60318EC9CF}" destId="{884368BF-C52D-4166-AE94-765734D1314D}" srcOrd="1" destOrd="0" presId="urn:microsoft.com/office/officeart/2005/8/layout/orgChart1"/>
    <dgm:cxn modelId="{8C8AF1C8-2BBE-6541-893A-7603F6D34215}" type="presParOf" srcId="{A7179682-DFF0-4854-9A11-5DA10F45AAE6}" destId="{39DF3A1C-AF9E-4569-84C3-0D43E468FD29}" srcOrd="1" destOrd="0" presId="urn:microsoft.com/office/officeart/2005/8/layout/orgChart1"/>
    <dgm:cxn modelId="{AF5AAF1E-2744-4A7F-ABB2-24842BC4CE14}" type="presParOf" srcId="{39DF3A1C-AF9E-4569-84C3-0D43E468FD29}" destId="{46144436-190F-4F41-BD79-96E7A5BB54BA}" srcOrd="0" destOrd="0" presId="urn:microsoft.com/office/officeart/2005/8/layout/orgChart1"/>
    <dgm:cxn modelId="{CB5C559D-1D8D-4620-B069-08F4EFFF22F4}" type="presParOf" srcId="{39DF3A1C-AF9E-4569-84C3-0D43E468FD29}" destId="{0725DDAE-C75F-4916-8CC4-BA0C1F3F27CC}" srcOrd="1" destOrd="0" presId="urn:microsoft.com/office/officeart/2005/8/layout/orgChart1"/>
    <dgm:cxn modelId="{10A91CAD-30CF-4447-8B0A-87A5D8816190}" type="presParOf" srcId="{0725DDAE-C75F-4916-8CC4-BA0C1F3F27CC}" destId="{72BA93DD-D868-429F-ACDD-F77E1EAF4F01}" srcOrd="0" destOrd="0" presId="urn:microsoft.com/office/officeart/2005/8/layout/orgChart1"/>
    <dgm:cxn modelId="{D1F0DC27-C53B-4CBB-911C-A317E319D91F}" type="presParOf" srcId="{72BA93DD-D868-429F-ACDD-F77E1EAF4F01}" destId="{C7020794-6CA8-4786-BFDB-2669A53B7139}" srcOrd="0" destOrd="0" presId="urn:microsoft.com/office/officeart/2005/8/layout/orgChart1"/>
    <dgm:cxn modelId="{3397A8CD-E7A7-4BFA-A814-A14545F362B9}" type="presParOf" srcId="{72BA93DD-D868-429F-ACDD-F77E1EAF4F01}" destId="{1D7BEDAD-9EB5-49E6-9605-03EC092DD968}" srcOrd="1" destOrd="0" presId="urn:microsoft.com/office/officeart/2005/8/layout/orgChart1"/>
    <dgm:cxn modelId="{2BDFF7C4-58C8-4D0D-AAE9-31A57C4AD5DC}" type="presParOf" srcId="{0725DDAE-C75F-4916-8CC4-BA0C1F3F27CC}" destId="{1AD62C41-BF0C-46FB-B958-5E2A63CCE405}" srcOrd="1" destOrd="0" presId="urn:microsoft.com/office/officeart/2005/8/layout/orgChart1"/>
    <dgm:cxn modelId="{DECF0F23-2800-4BD3-B891-E39CAA4392E7}" type="presParOf" srcId="{0725DDAE-C75F-4916-8CC4-BA0C1F3F27CC}" destId="{362F61DB-E85A-46A8-AEDF-74A10FB17A89}" srcOrd="2" destOrd="0" presId="urn:microsoft.com/office/officeart/2005/8/layout/orgChart1"/>
    <dgm:cxn modelId="{284845AE-2B41-6247-AE5C-9165ABB664B6}" type="presParOf" srcId="{A7179682-DFF0-4854-9A11-5DA10F45AAE6}" destId="{83478E3C-2115-4B36-87FF-4D2573B4F223}" srcOrd="2" destOrd="0" presId="urn:microsoft.com/office/officeart/2005/8/layout/orgChart1"/>
    <dgm:cxn modelId="{AF2B2C8A-EAA2-A847-9D2F-7AA1BF75D630}" type="presParOf" srcId="{6A99A9A7-ACEC-4B99-BDA3-72584B99CBAD}" destId="{9190C2E8-6BD5-473A-B326-D9DC7E6DB03C}" srcOrd="6" destOrd="0" presId="urn:microsoft.com/office/officeart/2005/8/layout/orgChart1"/>
    <dgm:cxn modelId="{3F946965-455B-9248-8F5E-E04D109EE95B}" type="presParOf" srcId="{6A99A9A7-ACEC-4B99-BDA3-72584B99CBAD}" destId="{04E49DAA-3159-4AE7-B2EA-F3CFB9E2F83D}" srcOrd="7" destOrd="0" presId="urn:microsoft.com/office/officeart/2005/8/layout/orgChart1"/>
    <dgm:cxn modelId="{76682A3E-B38D-6A4D-8475-B1953D4CAC27}" type="presParOf" srcId="{04E49DAA-3159-4AE7-B2EA-F3CFB9E2F83D}" destId="{62C1B37A-45A8-4A63-B47E-A418EE99C47F}" srcOrd="0" destOrd="0" presId="urn:microsoft.com/office/officeart/2005/8/layout/orgChart1"/>
    <dgm:cxn modelId="{A003339E-CFE0-5D47-8919-4CA4C55CEE25}" type="presParOf" srcId="{62C1B37A-45A8-4A63-B47E-A418EE99C47F}" destId="{72668699-355F-4B01-80BB-756D8ED9877A}" srcOrd="0" destOrd="0" presId="urn:microsoft.com/office/officeart/2005/8/layout/orgChart1"/>
    <dgm:cxn modelId="{2F132059-0CF1-A84F-8BEF-D3F39FE0302A}" type="presParOf" srcId="{62C1B37A-45A8-4A63-B47E-A418EE99C47F}" destId="{3596DC82-6618-462F-9F3D-3474A5C08B03}" srcOrd="1" destOrd="0" presId="urn:microsoft.com/office/officeart/2005/8/layout/orgChart1"/>
    <dgm:cxn modelId="{BAF0BFC5-A0CD-5B41-90EE-CB67B89C4B03}" type="presParOf" srcId="{04E49DAA-3159-4AE7-B2EA-F3CFB9E2F83D}" destId="{0BBCD4D9-D4D7-45AD-8E5A-1192B05B3643}" srcOrd="1" destOrd="0" presId="urn:microsoft.com/office/officeart/2005/8/layout/orgChart1"/>
    <dgm:cxn modelId="{E12A93B6-E64C-468A-BD52-8D2FBB8F9C4D}" type="presParOf" srcId="{0BBCD4D9-D4D7-45AD-8E5A-1192B05B3643}" destId="{9E0F08DB-8EFA-4473-BBDA-BCBC88A38A25}" srcOrd="0" destOrd="0" presId="urn:microsoft.com/office/officeart/2005/8/layout/orgChart1"/>
    <dgm:cxn modelId="{CA1B1FF5-C97A-45FF-9457-A2D40C9B2494}" type="presParOf" srcId="{0BBCD4D9-D4D7-45AD-8E5A-1192B05B3643}" destId="{A27EB964-50EC-4E73-8DFC-ADC4B6183C61}" srcOrd="1" destOrd="0" presId="urn:microsoft.com/office/officeart/2005/8/layout/orgChart1"/>
    <dgm:cxn modelId="{D6524727-0DE2-422B-B6B4-F163F4AB45D1}" type="presParOf" srcId="{A27EB964-50EC-4E73-8DFC-ADC4B6183C61}" destId="{6B579803-2E03-4E61-AD59-4B2E4B0371F9}" srcOrd="0" destOrd="0" presId="urn:microsoft.com/office/officeart/2005/8/layout/orgChart1"/>
    <dgm:cxn modelId="{30BB3EBB-FB7F-4778-A2F0-2A3A5ACB9446}" type="presParOf" srcId="{6B579803-2E03-4E61-AD59-4B2E4B0371F9}" destId="{41360BD5-7336-4DAA-B270-3532D91F97D5}" srcOrd="0" destOrd="0" presId="urn:microsoft.com/office/officeart/2005/8/layout/orgChart1"/>
    <dgm:cxn modelId="{FD6BB6DE-2AF7-4FE8-A280-34C67F7C2720}" type="presParOf" srcId="{6B579803-2E03-4E61-AD59-4B2E4B0371F9}" destId="{787507DB-B671-46CD-BCA7-ACA77A58BC9B}" srcOrd="1" destOrd="0" presId="urn:microsoft.com/office/officeart/2005/8/layout/orgChart1"/>
    <dgm:cxn modelId="{85BCB409-9837-4399-B6ED-6E0EDF7801C2}" type="presParOf" srcId="{A27EB964-50EC-4E73-8DFC-ADC4B6183C61}" destId="{6BFC819E-1D46-41F7-ADEE-E588D3E59636}" srcOrd="1" destOrd="0" presId="urn:microsoft.com/office/officeart/2005/8/layout/orgChart1"/>
    <dgm:cxn modelId="{1A7B1AA9-AB1C-40EB-ADE1-C3EE5183E690}" type="presParOf" srcId="{A27EB964-50EC-4E73-8DFC-ADC4B6183C61}" destId="{6505838A-38B8-468D-BDF0-B77AC5A985ED}" srcOrd="2" destOrd="0" presId="urn:microsoft.com/office/officeart/2005/8/layout/orgChart1"/>
    <dgm:cxn modelId="{B5346BCD-4816-E844-8D23-CE36F069BFE9}" type="presParOf" srcId="{04E49DAA-3159-4AE7-B2EA-F3CFB9E2F83D}" destId="{1817A147-EC3B-49C0-AF9D-452C04F1E034}" srcOrd="2" destOrd="0" presId="urn:microsoft.com/office/officeart/2005/8/layout/orgChart1"/>
    <dgm:cxn modelId="{2B4E45B2-01DF-5545-AF9F-DD199E4431DA}" type="presParOf" srcId="{6A99A9A7-ACEC-4B99-BDA3-72584B99CBAD}" destId="{8D2071F4-2F5F-6542-AEB0-493A55C8827C}" srcOrd="8" destOrd="0" presId="urn:microsoft.com/office/officeart/2005/8/layout/orgChart1"/>
    <dgm:cxn modelId="{EC262821-F242-CE4E-802C-0631033108D1}" type="presParOf" srcId="{6A99A9A7-ACEC-4B99-BDA3-72584B99CBAD}" destId="{1D97316B-6AFA-4F4C-8E82-57C4D192DD47}" srcOrd="9" destOrd="0" presId="urn:microsoft.com/office/officeart/2005/8/layout/orgChart1"/>
    <dgm:cxn modelId="{CDD93FC1-D256-3441-AFE8-5719532D5A18}" type="presParOf" srcId="{1D97316B-6AFA-4F4C-8E82-57C4D192DD47}" destId="{E930F372-863A-014D-81B0-D702427DD6FB}" srcOrd="0" destOrd="0" presId="urn:microsoft.com/office/officeart/2005/8/layout/orgChart1"/>
    <dgm:cxn modelId="{667E09C0-9E82-E843-8D3A-1049A1D0963E}" type="presParOf" srcId="{E930F372-863A-014D-81B0-D702427DD6FB}" destId="{AEA5EE0E-77B0-F040-BA93-E9DDAAABF21E}" srcOrd="0" destOrd="0" presId="urn:microsoft.com/office/officeart/2005/8/layout/orgChart1"/>
    <dgm:cxn modelId="{BBE21F07-84D1-2F49-91A0-8A5104DB9A59}" type="presParOf" srcId="{E930F372-863A-014D-81B0-D702427DD6FB}" destId="{1B5F5352-B347-3F4A-8AB9-63B9BA00215F}" srcOrd="1" destOrd="0" presId="urn:microsoft.com/office/officeart/2005/8/layout/orgChart1"/>
    <dgm:cxn modelId="{6753B412-4F92-6649-BBCD-82A8F32BC403}" type="presParOf" srcId="{1D97316B-6AFA-4F4C-8E82-57C4D192DD47}" destId="{8B636EAB-50F3-0C4E-BEBD-D73A370BF069}" srcOrd="1" destOrd="0" presId="urn:microsoft.com/office/officeart/2005/8/layout/orgChart1"/>
    <dgm:cxn modelId="{6CF51BEB-D13E-4D30-A161-2194AFEFBB79}" type="presParOf" srcId="{8B636EAB-50F3-0C4E-BEBD-D73A370BF069}" destId="{6DFC805B-FBCF-4AAF-9D2E-9EE8D173A8D0}" srcOrd="0" destOrd="0" presId="urn:microsoft.com/office/officeart/2005/8/layout/orgChart1"/>
    <dgm:cxn modelId="{2FF9EB36-3E15-4D10-97A6-618BA94D08BF}" type="presParOf" srcId="{8B636EAB-50F3-0C4E-BEBD-D73A370BF069}" destId="{995E0ECD-E750-45BC-BDA0-691C101971C4}" srcOrd="1" destOrd="0" presId="urn:microsoft.com/office/officeart/2005/8/layout/orgChart1"/>
    <dgm:cxn modelId="{2D1E09F3-64B9-452C-9525-2A99B1EDFD0A}" type="presParOf" srcId="{995E0ECD-E750-45BC-BDA0-691C101971C4}" destId="{E89CF379-4516-4F9C-A7D6-53A6BFFF5139}" srcOrd="0" destOrd="0" presId="urn:microsoft.com/office/officeart/2005/8/layout/orgChart1"/>
    <dgm:cxn modelId="{FBF44535-7A77-4E3E-B057-540F3ADBA690}" type="presParOf" srcId="{E89CF379-4516-4F9C-A7D6-53A6BFFF5139}" destId="{87168761-47B7-42FC-9992-37088D888B36}" srcOrd="0" destOrd="0" presId="urn:microsoft.com/office/officeart/2005/8/layout/orgChart1"/>
    <dgm:cxn modelId="{5902DFC9-210D-4A63-8131-091B774CD48D}" type="presParOf" srcId="{E89CF379-4516-4F9C-A7D6-53A6BFFF5139}" destId="{33A7B6F7-DBFE-43B8-A647-E7FC1DFB4FBA}" srcOrd="1" destOrd="0" presId="urn:microsoft.com/office/officeart/2005/8/layout/orgChart1"/>
    <dgm:cxn modelId="{C26617F1-AC2B-4EF8-9E69-056C2168A800}" type="presParOf" srcId="{995E0ECD-E750-45BC-BDA0-691C101971C4}" destId="{DA8FD0C5-385D-4C99-8810-79CE3827B823}" srcOrd="1" destOrd="0" presId="urn:microsoft.com/office/officeart/2005/8/layout/orgChart1"/>
    <dgm:cxn modelId="{4BA10411-3053-4B74-B843-3552A8204932}" type="presParOf" srcId="{995E0ECD-E750-45BC-BDA0-691C101971C4}" destId="{CE52C278-F795-4A36-A038-A715D293D575}" srcOrd="2" destOrd="0" presId="urn:microsoft.com/office/officeart/2005/8/layout/orgChart1"/>
    <dgm:cxn modelId="{4F2B3961-5C36-7243-BE60-27E3E0F85E60}" type="presParOf" srcId="{1D97316B-6AFA-4F4C-8E82-57C4D192DD47}" destId="{6A58F773-F259-534E-B7CE-5B95D59675BD}" srcOrd="2" destOrd="0" presId="urn:microsoft.com/office/officeart/2005/8/layout/orgChart1"/>
    <dgm:cxn modelId="{14ACC2CC-60EC-394B-9AF3-E5312668E6F8}" type="presParOf" srcId="{F864C9F8-0EEC-44CE-AF28-CB6EC7C2DFB1}" destId="{C79DE4CE-8BBA-4D1C-8DA0-7507F221E142}" srcOrd="2" destOrd="0" presId="urn:microsoft.com/office/officeart/2005/8/layout/orgChart1"/>
    <dgm:cxn modelId="{A1BD5EFB-5F6F-8947-8035-33AB3F913684}" type="presParOf" srcId="{C79DE4CE-8BBA-4D1C-8DA0-7507F221E142}" destId="{CBFF9EC6-7416-4602-ACF2-E852C0651F41}" srcOrd="0" destOrd="0" presId="urn:microsoft.com/office/officeart/2005/8/layout/orgChart1"/>
    <dgm:cxn modelId="{9B7A0056-E0F3-4C41-B899-EA1AA8D919D0}" type="presParOf" srcId="{C79DE4CE-8BBA-4D1C-8DA0-7507F221E142}" destId="{53E637ED-EB3A-4922-9104-4CB512F81B4E}" srcOrd="1" destOrd="0" presId="urn:microsoft.com/office/officeart/2005/8/layout/orgChart1"/>
    <dgm:cxn modelId="{8E1AD6D4-D8AC-3746-AB23-5D5EC7D167DE}" type="presParOf" srcId="{53E637ED-EB3A-4922-9104-4CB512F81B4E}" destId="{5ACC0D0B-3FD1-41BB-B19D-FB11CE62B1A7}" srcOrd="0" destOrd="0" presId="urn:microsoft.com/office/officeart/2005/8/layout/orgChart1"/>
    <dgm:cxn modelId="{1C19526F-521A-8340-B892-01FDB95AE56C}" type="presParOf" srcId="{5ACC0D0B-3FD1-41BB-B19D-FB11CE62B1A7}" destId="{4758729E-14B3-4590-A569-78C28FD04784}" srcOrd="0" destOrd="0" presId="urn:microsoft.com/office/officeart/2005/8/layout/orgChart1"/>
    <dgm:cxn modelId="{F475A617-651E-D84F-9B27-4B4B3679D56F}" type="presParOf" srcId="{5ACC0D0B-3FD1-41BB-B19D-FB11CE62B1A7}" destId="{32BE9F6A-986B-4F83-A27B-E3F68053389E}" srcOrd="1" destOrd="0" presId="urn:microsoft.com/office/officeart/2005/8/layout/orgChart1"/>
    <dgm:cxn modelId="{2ED64D1A-26DA-E947-A3A0-911C52AE509B}" type="presParOf" srcId="{53E637ED-EB3A-4922-9104-4CB512F81B4E}" destId="{B7CADC10-6EAB-45ED-8DDB-E67E3BDD603E}" srcOrd="1" destOrd="0" presId="urn:microsoft.com/office/officeart/2005/8/layout/orgChart1"/>
    <dgm:cxn modelId="{D154CBEB-0B45-BF49-959B-DBEBB8233242}" type="presParOf" srcId="{53E637ED-EB3A-4922-9104-4CB512F81B4E}" destId="{78B4CE04-383B-488E-B536-7FF1724AFD6F}" srcOrd="2" destOrd="0" presId="urn:microsoft.com/office/officeart/2005/8/layout/orgChart1"/>
  </dgm:cxnLst>
  <dgm:bg/>
  <dgm:whole>
    <a:ln w="19050"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3A2D1A-8A5A-4845-89E1-BE32FA202AC6}">
      <dsp:nvSpPr>
        <dsp:cNvPr id="0" name=""/>
        <dsp:cNvSpPr/>
      </dsp:nvSpPr>
      <dsp:spPr>
        <a:xfrm>
          <a:off x="-4210701" y="-825286"/>
          <a:ext cx="6417357" cy="6417357"/>
        </a:xfrm>
        <a:prstGeom prst="blockArc">
          <a:avLst>
            <a:gd name="adj1" fmla="val 18900000"/>
            <a:gd name="adj2" fmla="val 2700000"/>
            <a:gd name="adj3" fmla="val 337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FD3D4-B5D3-6643-B3C9-5F73B36E61FB}">
      <dsp:nvSpPr>
        <dsp:cNvPr id="0" name=""/>
        <dsp:cNvSpPr/>
      </dsp:nvSpPr>
      <dsp:spPr>
        <a:xfrm>
          <a:off x="1774704" y="251018"/>
          <a:ext cx="3273845" cy="50184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8341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pt-PT" sz="2000" b="1" kern="1200" dirty="0">
              <a:latin typeface="Calibri"/>
              <a:cs typeface="Calibri"/>
            </a:rPr>
            <a:t>Liderança e Coordenação </a:t>
          </a:r>
        </a:p>
      </dsp:txBody>
      <dsp:txXfrm>
        <a:off x="1774704" y="251018"/>
        <a:ext cx="3273845" cy="501847"/>
      </dsp:txXfrm>
    </dsp:sp>
    <dsp:sp modelId="{EE0E5B4B-965A-D84B-95DD-38BED0EB3AA8}">
      <dsp:nvSpPr>
        <dsp:cNvPr id="0" name=""/>
        <dsp:cNvSpPr/>
      </dsp:nvSpPr>
      <dsp:spPr>
        <a:xfrm>
          <a:off x="1248318" y="188287"/>
          <a:ext cx="627308" cy="6273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EE19E8A-F7EB-9B4D-9042-A4941A6600B7}">
      <dsp:nvSpPr>
        <dsp:cNvPr id="0" name=""/>
        <dsp:cNvSpPr/>
      </dsp:nvSpPr>
      <dsp:spPr>
        <a:xfrm>
          <a:off x="2082215" y="904463"/>
          <a:ext cx="2933552" cy="725751"/>
        </a:xfrm>
        <a:prstGeom prst="rect">
          <a:avLst/>
        </a:prstGeom>
        <a:gradFill rotWithShape="0">
          <a:gsLst>
            <a:gs pos="0">
              <a:schemeClr val="accent3">
                <a:hueOff val="-2760720"/>
                <a:satOff val="-7277"/>
                <a:lumOff val="-1882"/>
                <a:alphaOff val="0"/>
                <a:tint val="50000"/>
                <a:satMod val="300000"/>
              </a:schemeClr>
            </a:gs>
            <a:gs pos="35000">
              <a:schemeClr val="accent3">
                <a:hueOff val="-2760720"/>
                <a:satOff val="-7277"/>
                <a:lumOff val="-1882"/>
                <a:alphaOff val="0"/>
                <a:tint val="37000"/>
                <a:satMod val="300000"/>
              </a:schemeClr>
            </a:gs>
            <a:gs pos="100000">
              <a:schemeClr val="accent3">
                <a:hueOff val="-2760720"/>
                <a:satOff val="-7277"/>
                <a:lumOff val="-188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8341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70000"/>
            </a:lnSpc>
            <a:spcBef>
              <a:spcPct val="0"/>
            </a:spcBef>
            <a:spcAft>
              <a:spcPts val="600"/>
            </a:spcAft>
          </a:pPr>
          <a:r>
            <a:rPr lang="pt-PT" sz="2000" b="1" kern="1200" dirty="0">
              <a:latin typeface="Calibri"/>
              <a:cs typeface="Calibri"/>
            </a:rPr>
            <a:t>Protecção de Infra-estruturas </a:t>
          </a:r>
          <a:r>
            <a:rPr lang="pt-PT" sz="2000" b="1" kern="1200" dirty="0" smtClean="0">
              <a:latin typeface="Calibri"/>
              <a:cs typeface="Calibri"/>
            </a:rPr>
            <a:t>Críticas </a:t>
          </a:r>
          <a:r>
            <a:rPr lang="pt-PT" sz="2000" b="1" kern="1200" dirty="0">
              <a:latin typeface="Calibri"/>
              <a:cs typeface="Calibri"/>
            </a:rPr>
            <a:t>de Informação (ICI)           </a:t>
          </a:r>
        </a:p>
      </dsp:txBody>
      <dsp:txXfrm>
        <a:off x="2082215" y="904463"/>
        <a:ext cx="2933552" cy="725751"/>
      </dsp:txXfrm>
    </dsp:sp>
    <dsp:sp modelId="{683FE72F-8AD3-3C4C-B5E2-750AE8B4367F}">
      <dsp:nvSpPr>
        <dsp:cNvPr id="0" name=""/>
        <dsp:cNvSpPr/>
      </dsp:nvSpPr>
      <dsp:spPr>
        <a:xfrm>
          <a:off x="1661121" y="940963"/>
          <a:ext cx="627308" cy="6273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-2760720"/>
              <a:satOff val="-7277"/>
              <a:lumOff val="-188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FE31323-281E-4C46-8A8E-098AD05A8764}">
      <dsp:nvSpPr>
        <dsp:cNvPr id="0" name=""/>
        <dsp:cNvSpPr/>
      </dsp:nvSpPr>
      <dsp:spPr>
        <a:xfrm>
          <a:off x="2375479" y="1760298"/>
          <a:ext cx="2624228" cy="501847"/>
        </a:xfrm>
        <a:prstGeom prst="rect">
          <a:avLst/>
        </a:prstGeom>
        <a:gradFill rotWithShape="0">
          <a:gsLst>
            <a:gs pos="0">
              <a:schemeClr val="accent3">
                <a:hueOff val="-5521439"/>
                <a:satOff val="-14554"/>
                <a:lumOff val="-3765"/>
                <a:alphaOff val="0"/>
                <a:tint val="50000"/>
                <a:satMod val="300000"/>
              </a:schemeClr>
            </a:gs>
            <a:gs pos="35000">
              <a:schemeClr val="accent3">
                <a:hueOff val="-5521439"/>
                <a:satOff val="-14554"/>
                <a:lumOff val="-3765"/>
                <a:alphaOff val="0"/>
                <a:tint val="37000"/>
                <a:satMod val="300000"/>
              </a:schemeClr>
            </a:gs>
            <a:gs pos="100000">
              <a:schemeClr val="accent3">
                <a:hueOff val="-5521439"/>
                <a:satOff val="-14554"/>
                <a:lumOff val="-376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8341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pt-PT" sz="2000" b="1" kern="1200" dirty="0">
              <a:latin typeface="Calibri"/>
              <a:cs typeface="Calibri"/>
            </a:rPr>
            <a:t>Quadro Legal e Regulatório </a:t>
          </a:r>
        </a:p>
      </dsp:txBody>
      <dsp:txXfrm>
        <a:off x="2375479" y="1760298"/>
        <a:ext cx="2624228" cy="501847"/>
      </dsp:txXfrm>
    </dsp:sp>
    <dsp:sp modelId="{62A2A306-DF19-764E-9E45-DAD2ABF85BBB}">
      <dsp:nvSpPr>
        <dsp:cNvPr id="0" name=""/>
        <dsp:cNvSpPr/>
      </dsp:nvSpPr>
      <dsp:spPr>
        <a:xfrm>
          <a:off x="1849886" y="1693638"/>
          <a:ext cx="627308" cy="6273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-5521439"/>
              <a:satOff val="-14554"/>
              <a:lumOff val="-376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725BECF-5A30-9543-8D19-B772FC822835}">
      <dsp:nvSpPr>
        <dsp:cNvPr id="0" name=""/>
        <dsp:cNvSpPr/>
      </dsp:nvSpPr>
      <dsp:spPr>
        <a:xfrm>
          <a:off x="2205184" y="2508567"/>
          <a:ext cx="2795236" cy="501847"/>
        </a:xfrm>
        <a:prstGeom prst="rect">
          <a:avLst/>
        </a:prstGeom>
        <a:gradFill rotWithShape="0">
          <a:gsLst>
            <a:gs pos="0">
              <a:schemeClr val="accent3">
                <a:hueOff val="-8282159"/>
                <a:satOff val="-21831"/>
                <a:lumOff val="-5647"/>
                <a:alphaOff val="0"/>
                <a:tint val="50000"/>
                <a:satMod val="300000"/>
              </a:schemeClr>
            </a:gs>
            <a:gs pos="35000">
              <a:schemeClr val="accent3">
                <a:hueOff val="-8282159"/>
                <a:satOff val="-21831"/>
                <a:lumOff val="-5647"/>
                <a:alphaOff val="0"/>
                <a:tint val="37000"/>
                <a:satMod val="300000"/>
              </a:schemeClr>
            </a:gs>
            <a:gs pos="100000">
              <a:schemeClr val="accent3">
                <a:hueOff val="-8282159"/>
                <a:satOff val="-21831"/>
                <a:lumOff val="-564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8341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pt-PT" sz="2000" b="1" kern="1200" dirty="0">
              <a:latin typeface="Calibri"/>
              <a:cs typeface="Calibri"/>
            </a:rPr>
            <a:t>Protecção de Activos de Informação </a:t>
          </a:r>
        </a:p>
      </dsp:txBody>
      <dsp:txXfrm>
        <a:off x="2205184" y="2508567"/>
        <a:ext cx="2795236" cy="501847"/>
      </dsp:txXfrm>
    </dsp:sp>
    <dsp:sp modelId="{AF184563-E219-F542-81DA-8D078807C3C7}">
      <dsp:nvSpPr>
        <dsp:cNvPr id="0" name=""/>
        <dsp:cNvSpPr/>
      </dsp:nvSpPr>
      <dsp:spPr>
        <a:xfrm>
          <a:off x="1849886" y="2445836"/>
          <a:ext cx="627308" cy="6273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-8282159"/>
              <a:satOff val="-21831"/>
              <a:lumOff val="-564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E4064A9-AFF2-A14A-810A-3D1FB7B1C54F}">
      <dsp:nvSpPr>
        <dsp:cNvPr id="0" name=""/>
        <dsp:cNvSpPr/>
      </dsp:nvSpPr>
      <dsp:spPr>
        <a:xfrm>
          <a:off x="2040641" y="3147617"/>
          <a:ext cx="2975896" cy="729098"/>
        </a:xfrm>
        <a:prstGeom prst="rect">
          <a:avLst/>
        </a:prstGeom>
        <a:gradFill rotWithShape="0">
          <a:gsLst>
            <a:gs pos="0">
              <a:schemeClr val="accent3">
                <a:hueOff val="-11042878"/>
                <a:satOff val="-29108"/>
                <a:lumOff val="-7530"/>
                <a:alphaOff val="0"/>
                <a:tint val="50000"/>
                <a:satMod val="300000"/>
              </a:schemeClr>
            </a:gs>
            <a:gs pos="35000">
              <a:schemeClr val="accent3">
                <a:hueOff val="-11042878"/>
                <a:satOff val="-29108"/>
                <a:lumOff val="-7530"/>
                <a:alphaOff val="0"/>
                <a:tint val="37000"/>
                <a:satMod val="300000"/>
              </a:schemeClr>
            </a:gs>
            <a:gs pos="100000">
              <a:schemeClr val="accent3">
                <a:hueOff val="-11042878"/>
                <a:satOff val="-29108"/>
                <a:lumOff val="-75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8341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pt-PT" sz="1800" b="1" kern="1200" dirty="0">
              <a:latin typeface="Calibri"/>
              <a:cs typeface="Calibri"/>
            </a:rPr>
            <a:t>Desenvolvimento de Capacidade de Pesquisa e Inovação</a:t>
          </a:r>
        </a:p>
      </dsp:txBody>
      <dsp:txXfrm>
        <a:off x="2040641" y="3147617"/>
        <a:ext cx="2975896" cy="729098"/>
      </dsp:txXfrm>
    </dsp:sp>
    <dsp:sp modelId="{8DFE7B42-BB7D-C546-BC93-1E7A6354A495}">
      <dsp:nvSpPr>
        <dsp:cNvPr id="0" name=""/>
        <dsp:cNvSpPr/>
      </dsp:nvSpPr>
      <dsp:spPr>
        <a:xfrm>
          <a:off x="1661121" y="3198512"/>
          <a:ext cx="627308" cy="6273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-11042878"/>
              <a:satOff val="-29108"/>
              <a:lumOff val="-75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EEC99A9-D1C5-1748-830F-F726EE972EEC}">
      <dsp:nvSpPr>
        <dsp:cNvPr id="0" name=""/>
        <dsp:cNvSpPr/>
      </dsp:nvSpPr>
      <dsp:spPr>
        <a:xfrm>
          <a:off x="1798959" y="3940134"/>
          <a:ext cx="3249509" cy="649415"/>
        </a:xfrm>
        <a:prstGeom prst="rect">
          <a:avLst/>
        </a:prstGeom>
        <a:gradFill rotWithShape="0">
          <a:gsLst>
            <a:gs pos="0">
              <a:schemeClr val="accent3">
                <a:hueOff val="-13803598"/>
                <a:satOff val="-36385"/>
                <a:lumOff val="-9412"/>
                <a:alphaOff val="0"/>
                <a:tint val="50000"/>
                <a:satMod val="300000"/>
              </a:schemeClr>
            </a:gs>
            <a:gs pos="35000">
              <a:schemeClr val="accent3">
                <a:hueOff val="-13803598"/>
                <a:satOff val="-36385"/>
                <a:lumOff val="-9412"/>
                <a:alphaOff val="0"/>
                <a:tint val="37000"/>
                <a:satMod val="300000"/>
              </a:schemeClr>
            </a:gs>
            <a:gs pos="100000">
              <a:schemeClr val="accent3">
                <a:hueOff val="-13803598"/>
                <a:satOff val="-36385"/>
                <a:lumOff val="-941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8341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pt-PT" sz="1800" b="1" kern="1200" dirty="0">
              <a:latin typeface="Calibri"/>
              <a:cs typeface="Calibri"/>
            </a:rPr>
            <a:t>Cultura de Segurança Cibernética e Consciencialização </a:t>
          </a:r>
        </a:p>
      </dsp:txBody>
      <dsp:txXfrm>
        <a:off x="1798959" y="3940134"/>
        <a:ext cx="3249509" cy="649415"/>
      </dsp:txXfrm>
    </dsp:sp>
    <dsp:sp modelId="{E2B0378B-414C-B94B-AF83-7C93B1D92517}">
      <dsp:nvSpPr>
        <dsp:cNvPr id="0" name=""/>
        <dsp:cNvSpPr/>
      </dsp:nvSpPr>
      <dsp:spPr>
        <a:xfrm>
          <a:off x="1248318" y="3951187"/>
          <a:ext cx="627308" cy="6273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-13803598"/>
              <a:satOff val="-36385"/>
              <a:lumOff val="-941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E1689-7957-4A93-A4DE-A6C1804232DA}">
      <dsp:nvSpPr>
        <dsp:cNvPr id="0" name=""/>
        <dsp:cNvSpPr/>
      </dsp:nvSpPr>
      <dsp:spPr>
        <a:xfrm>
          <a:off x="3385699" y="3726759"/>
          <a:ext cx="1789525" cy="13116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FFFF00"/>
              </a:solidFill>
            </a:rPr>
            <a:t>nCSIRT.MZ</a:t>
          </a:r>
        </a:p>
      </dsp:txBody>
      <dsp:txXfrm>
        <a:off x="3647769" y="3918850"/>
        <a:ext cx="1265385" cy="927494"/>
      </dsp:txXfrm>
    </dsp:sp>
    <dsp:sp modelId="{04BE762C-2F93-4569-A20F-2F753E4888AD}">
      <dsp:nvSpPr>
        <dsp:cNvPr id="0" name=""/>
        <dsp:cNvSpPr/>
      </dsp:nvSpPr>
      <dsp:spPr>
        <a:xfrm rot="10800000">
          <a:off x="559227" y="4156148"/>
          <a:ext cx="2671015" cy="45289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324AD-CA44-481C-AB21-E980876CB134}">
      <dsp:nvSpPr>
        <dsp:cNvPr id="0" name=""/>
        <dsp:cNvSpPr/>
      </dsp:nvSpPr>
      <dsp:spPr>
        <a:xfrm>
          <a:off x="3034" y="3937644"/>
          <a:ext cx="1112385" cy="8899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50" b="1" kern="1200" dirty="0">
              <a:solidFill>
                <a:srgbClr val="FFFF00"/>
              </a:solidFill>
            </a:rPr>
            <a:t>Operadores de Infraestruturas Críticas</a:t>
          </a:r>
          <a:endParaRPr lang="en-US" sz="1050" b="1" kern="1200" dirty="0">
            <a:solidFill>
              <a:srgbClr val="FFFF00"/>
            </a:solidFill>
          </a:endParaRPr>
        </a:p>
      </dsp:txBody>
      <dsp:txXfrm>
        <a:off x="29099" y="3963709"/>
        <a:ext cx="1060255" cy="837778"/>
      </dsp:txXfrm>
    </dsp:sp>
    <dsp:sp modelId="{0C86271D-3C22-419B-8A85-B394E444E7B8}">
      <dsp:nvSpPr>
        <dsp:cNvPr id="0" name=""/>
        <dsp:cNvSpPr/>
      </dsp:nvSpPr>
      <dsp:spPr>
        <a:xfrm rot="12150000">
          <a:off x="738974" y="3252500"/>
          <a:ext cx="2719776" cy="45289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1725450"/>
            <a:satOff val="-4548"/>
            <a:lumOff val="-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60F5AF-6F5C-47F9-9C7D-A37AC0A77982}">
      <dsp:nvSpPr>
        <dsp:cNvPr id="0" name=""/>
        <dsp:cNvSpPr/>
      </dsp:nvSpPr>
      <dsp:spPr>
        <a:xfrm>
          <a:off x="286297" y="2513589"/>
          <a:ext cx="1112385" cy="889908"/>
        </a:xfrm>
        <a:prstGeom prst="roundRect">
          <a:avLst>
            <a:gd name="adj" fmla="val 10000"/>
          </a:avLst>
        </a:prstGeom>
        <a:solidFill>
          <a:schemeClr val="accent3">
            <a:hueOff val="-1725450"/>
            <a:satOff val="-4548"/>
            <a:lumOff val="-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50" b="1" kern="1200" dirty="0">
              <a:solidFill>
                <a:srgbClr val="FFFF00"/>
              </a:solidFill>
            </a:rPr>
            <a:t>Entidades do Estado</a:t>
          </a:r>
          <a:endParaRPr lang="en-US" sz="1050" b="1" kern="1200" dirty="0">
            <a:solidFill>
              <a:srgbClr val="FFFF00"/>
            </a:solidFill>
          </a:endParaRPr>
        </a:p>
      </dsp:txBody>
      <dsp:txXfrm>
        <a:off x="312362" y="2539654"/>
        <a:ext cx="1060255" cy="837778"/>
      </dsp:txXfrm>
    </dsp:sp>
    <dsp:sp modelId="{E6CC4C9B-381A-44FB-9165-4526A776F02E}">
      <dsp:nvSpPr>
        <dsp:cNvPr id="0" name=""/>
        <dsp:cNvSpPr/>
      </dsp:nvSpPr>
      <dsp:spPr>
        <a:xfrm rot="13500000">
          <a:off x="1237688" y="2518197"/>
          <a:ext cx="2809645" cy="45289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3450900"/>
            <a:satOff val="-9096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8DE991-8AAA-41B7-9CD5-7046C43F4D25}">
      <dsp:nvSpPr>
        <dsp:cNvPr id="0" name=""/>
        <dsp:cNvSpPr/>
      </dsp:nvSpPr>
      <dsp:spPr>
        <a:xfrm>
          <a:off x="1092959" y="1306333"/>
          <a:ext cx="1112385" cy="889908"/>
        </a:xfrm>
        <a:prstGeom prst="roundRect">
          <a:avLst>
            <a:gd name="adj" fmla="val 10000"/>
          </a:avLst>
        </a:prstGeom>
        <a:solidFill>
          <a:schemeClr val="accent3">
            <a:hueOff val="-3450900"/>
            <a:satOff val="-9096"/>
            <a:lumOff val="-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50" b="1" kern="1200" dirty="0">
              <a:solidFill>
                <a:srgbClr val="FFFF00"/>
              </a:solidFill>
            </a:rPr>
            <a:t>Operadores de serviços essenciais</a:t>
          </a:r>
          <a:endParaRPr lang="en-US" sz="1050" b="1" kern="1200" dirty="0">
            <a:solidFill>
              <a:srgbClr val="FFFF00"/>
            </a:solidFill>
          </a:endParaRPr>
        </a:p>
      </dsp:txBody>
      <dsp:txXfrm>
        <a:off x="1119024" y="1332398"/>
        <a:ext cx="1060255" cy="837778"/>
      </dsp:txXfrm>
    </dsp:sp>
    <dsp:sp modelId="{53B3639F-147F-4748-9E9A-4039E7F5FF44}">
      <dsp:nvSpPr>
        <dsp:cNvPr id="0" name=""/>
        <dsp:cNvSpPr/>
      </dsp:nvSpPr>
      <dsp:spPr>
        <a:xfrm rot="14850000">
          <a:off x="1969117" y="2046099"/>
          <a:ext cx="2874667" cy="45289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5176349"/>
            <a:satOff val="-13644"/>
            <a:lumOff val="-35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D4B01-0EDC-4645-9498-926E8C7D9531}">
      <dsp:nvSpPr>
        <dsp:cNvPr id="0" name=""/>
        <dsp:cNvSpPr/>
      </dsp:nvSpPr>
      <dsp:spPr>
        <a:xfrm>
          <a:off x="2300214" y="499671"/>
          <a:ext cx="1112385" cy="889908"/>
        </a:xfrm>
        <a:prstGeom prst="roundRect">
          <a:avLst>
            <a:gd name="adj" fmla="val 10000"/>
          </a:avLst>
        </a:prstGeom>
        <a:solidFill>
          <a:schemeClr val="accent3">
            <a:hueOff val="-5176349"/>
            <a:satOff val="-13644"/>
            <a:lumOff val="-35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50" b="1" kern="1200">
              <a:solidFill>
                <a:srgbClr val="FFFF00"/>
              </a:solidFill>
            </a:rPr>
            <a:t>Prestadores de serviços digitais</a:t>
          </a:r>
          <a:endParaRPr lang="en-US" sz="1050" b="1" kern="1200" dirty="0">
            <a:solidFill>
              <a:srgbClr val="FFFF00"/>
            </a:solidFill>
          </a:endParaRPr>
        </a:p>
      </dsp:txBody>
      <dsp:txXfrm>
        <a:off x="2326279" y="525736"/>
        <a:ext cx="1060255" cy="837778"/>
      </dsp:txXfrm>
    </dsp:sp>
    <dsp:sp modelId="{BB4A8899-76E3-4EF7-AC0C-CB05404C291F}">
      <dsp:nvSpPr>
        <dsp:cNvPr id="0" name=""/>
        <dsp:cNvSpPr/>
      </dsp:nvSpPr>
      <dsp:spPr>
        <a:xfrm rot="16200000">
          <a:off x="2832062" y="1883313"/>
          <a:ext cx="2896799" cy="45289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6901799"/>
            <a:satOff val="-18192"/>
            <a:lumOff val="-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B7B622-B5FD-413E-92EA-8DA425F0D0E5}">
      <dsp:nvSpPr>
        <dsp:cNvPr id="0" name=""/>
        <dsp:cNvSpPr/>
      </dsp:nvSpPr>
      <dsp:spPr>
        <a:xfrm>
          <a:off x="3724269" y="216409"/>
          <a:ext cx="1112385" cy="889908"/>
        </a:xfrm>
        <a:prstGeom prst="roundRect">
          <a:avLst>
            <a:gd name="adj" fmla="val 10000"/>
          </a:avLst>
        </a:prstGeom>
        <a:solidFill>
          <a:schemeClr val="accent3">
            <a:hueOff val="-6901799"/>
            <a:satOff val="-18192"/>
            <a:lumOff val="-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>
              <a:solidFill>
                <a:srgbClr val="FFFF00"/>
              </a:solidFill>
            </a:rPr>
            <a:t>Internet Service provider</a:t>
          </a:r>
        </a:p>
      </dsp:txBody>
      <dsp:txXfrm>
        <a:off x="3750334" y="242474"/>
        <a:ext cx="1060255" cy="837778"/>
      </dsp:txXfrm>
    </dsp:sp>
    <dsp:sp modelId="{F5A1007C-2C18-43F1-8176-96FE4824A49C}">
      <dsp:nvSpPr>
        <dsp:cNvPr id="0" name=""/>
        <dsp:cNvSpPr/>
      </dsp:nvSpPr>
      <dsp:spPr>
        <a:xfrm rot="17550000">
          <a:off x="3717139" y="2046099"/>
          <a:ext cx="2874667" cy="45289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8627249"/>
            <a:satOff val="-22741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6F81D2-7673-4852-8CC5-0730D2BEF62E}">
      <dsp:nvSpPr>
        <dsp:cNvPr id="0" name=""/>
        <dsp:cNvSpPr/>
      </dsp:nvSpPr>
      <dsp:spPr>
        <a:xfrm>
          <a:off x="5148324" y="499671"/>
          <a:ext cx="1112385" cy="889908"/>
        </a:xfrm>
        <a:prstGeom prst="roundRect">
          <a:avLst>
            <a:gd name="adj" fmla="val 10000"/>
          </a:avLst>
        </a:prstGeom>
        <a:solidFill>
          <a:schemeClr val="accent3">
            <a:hueOff val="-8627249"/>
            <a:satOff val="-22741"/>
            <a:lumOff val="-58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>
              <a:solidFill>
                <a:srgbClr val="FFFF00"/>
              </a:solidFill>
            </a:rPr>
            <a:t>Academia</a:t>
          </a:r>
        </a:p>
      </dsp:txBody>
      <dsp:txXfrm>
        <a:off x="5174389" y="525736"/>
        <a:ext cx="1060255" cy="837778"/>
      </dsp:txXfrm>
    </dsp:sp>
    <dsp:sp modelId="{C4BA6BF0-83A5-479B-892C-D18B1803F423}">
      <dsp:nvSpPr>
        <dsp:cNvPr id="0" name=""/>
        <dsp:cNvSpPr/>
      </dsp:nvSpPr>
      <dsp:spPr>
        <a:xfrm rot="18900000">
          <a:off x="4513589" y="2518197"/>
          <a:ext cx="2809645" cy="45289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10352699"/>
            <a:satOff val="-27289"/>
            <a:lumOff val="-70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4CF59-E00A-49EB-B8A2-A896F913197F}">
      <dsp:nvSpPr>
        <dsp:cNvPr id="0" name=""/>
        <dsp:cNvSpPr/>
      </dsp:nvSpPr>
      <dsp:spPr>
        <a:xfrm>
          <a:off x="6355579" y="1306333"/>
          <a:ext cx="1112385" cy="889908"/>
        </a:xfrm>
        <a:prstGeom prst="roundRect">
          <a:avLst>
            <a:gd name="adj" fmla="val 10000"/>
          </a:avLst>
        </a:prstGeom>
        <a:solidFill>
          <a:schemeClr val="accent3">
            <a:hueOff val="-10352699"/>
            <a:satOff val="-27289"/>
            <a:lumOff val="-7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>
              <a:solidFill>
                <a:srgbClr val="FFFF00"/>
              </a:solidFill>
            </a:rPr>
            <a:t>Media</a:t>
          </a:r>
        </a:p>
      </dsp:txBody>
      <dsp:txXfrm>
        <a:off x="6381644" y="1332398"/>
        <a:ext cx="1060255" cy="837778"/>
      </dsp:txXfrm>
    </dsp:sp>
    <dsp:sp modelId="{A68B1237-1706-463C-8C4F-AA22ED223544}">
      <dsp:nvSpPr>
        <dsp:cNvPr id="0" name=""/>
        <dsp:cNvSpPr/>
      </dsp:nvSpPr>
      <dsp:spPr>
        <a:xfrm rot="20250000">
          <a:off x="5102173" y="3252500"/>
          <a:ext cx="2719776" cy="45289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12078148"/>
            <a:satOff val="-31837"/>
            <a:lumOff val="-823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545A5-412E-4D2B-8589-D541F127461D}">
      <dsp:nvSpPr>
        <dsp:cNvPr id="0" name=""/>
        <dsp:cNvSpPr/>
      </dsp:nvSpPr>
      <dsp:spPr>
        <a:xfrm>
          <a:off x="7162241" y="2513589"/>
          <a:ext cx="1112385" cy="889908"/>
        </a:xfrm>
        <a:prstGeom prst="roundRect">
          <a:avLst>
            <a:gd name="adj" fmla="val 10000"/>
          </a:avLst>
        </a:prstGeom>
        <a:solidFill>
          <a:schemeClr val="accent3">
            <a:hueOff val="-12078148"/>
            <a:satOff val="-31837"/>
            <a:lumOff val="-8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50" b="1" kern="1200" noProof="0" dirty="0">
              <a:solidFill>
                <a:srgbClr val="FFFF00"/>
              </a:solidFill>
            </a:rPr>
            <a:t>Cidadão </a:t>
          </a:r>
        </a:p>
      </dsp:txBody>
      <dsp:txXfrm>
        <a:off x="7188306" y="2539654"/>
        <a:ext cx="1060255" cy="837778"/>
      </dsp:txXfrm>
    </dsp:sp>
    <dsp:sp modelId="{A4889F2E-35C5-4516-8578-EBDBA3180D31}">
      <dsp:nvSpPr>
        <dsp:cNvPr id="0" name=""/>
        <dsp:cNvSpPr/>
      </dsp:nvSpPr>
      <dsp:spPr>
        <a:xfrm>
          <a:off x="5330680" y="4156148"/>
          <a:ext cx="2671015" cy="45289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13803598"/>
            <a:satOff val="-36385"/>
            <a:lumOff val="-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7CC3CE-1F23-47EE-9BCF-3D61864B3F6C}">
      <dsp:nvSpPr>
        <dsp:cNvPr id="0" name=""/>
        <dsp:cNvSpPr/>
      </dsp:nvSpPr>
      <dsp:spPr>
        <a:xfrm>
          <a:off x="7445503" y="3937644"/>
          <a:ext cx="1112385" cy="889908"/>
        </a:xfrm>
        <a:prstGeom prst="roundRect">
          <a:avLst>
            <a:gd name="adj" fmla="val 10000"/>
          </a:avLst>
        </a:prstGeom>
        <a:solidFill>
          <a:schemeClr val="accent3">
            <a:hueOff val="-13803598"/>
            <a:satOff val="-36385"/>
            <a:lumOff val="-9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50" b="1" kern="1200" noProof="0" dirty="0">
              <a:solidFill>
                <a:srgbClr val="FFFF00"/>
              </a:solidFill>
            </a:rPr>
            <a:t>CSIRT Internacionais</a:t>
          </a:r>
        </a:p>
      </dsp:txBody>
      <dsp:txXfrm>
        <a:off x="7471568" y="3963709"/>
        <a:ext cx="1060255" cy="8377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68350D-F7A8-704E-A271-447C16C9302B}">
      <dsp:nvSpPr>
        <dsp:cNvPr id="0" name=""/>
        <dsp:cNvSpPr/>
      </dsp:nvSpPr>
      <dsp:spPr>
        <a:xfrm>
          <a:off x="4998700" y="2088097"/>
          <a:ext cx="557237" cy="417676"/>
        </a:xfrm>
        <a:custGeom>
          <a:avLst/>
          <a:gdLst/>
          <a:ahLst/>
          <a:cxnLst/>
          <a:rect l="0" t="0" r="0" b="0"/>
          <a:pathLst>
            <a:path>
              <a:moveTo>
                <a:pt x="557237" y="0"/>
              </a:moveTo>
              <a:lnTo>
                <a:pt x="557237" y="417676"/>
              </a:lnTo>
              <a:lnTo>
                <a:pt x="0" y="41767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85C42-31F0-1D43-9022-627CDC686711}">
      <dsp:nvSpPr>
        <dsp:cNvPr id="0" name=""/>
        <dsp:cNvSpPr/>
      </dsp:nvSpPr>
      <dsp:spPr>
        <a:xfrm>
          <a:off x="5555937" y="2088097"/>
          <a:ext cx="5030524" cy="1135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6517"/>
              </a:lnTo>
              <a:lnTo>
                <a:pt x="5030524" y="1026517"/>
              </a:lnTo>
              <a:lnTo>
                <a:pt x="5030524" y="11356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DB3D3C-CCE6-EC40-BCDB-DD6628D8AB60}">
      <dsp:nvSpPr>
        <dsp:cNvPr id="0" name=""/>
        <dsp:cNvSpPr/>
      </dsp:nvSpPr>
      <dsp:spPr>
        <a:xfrm>
          <a:off x="5555937" y="2088097"/>
          <a:ext cx="3772893" cy="1135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6517"/>
              </a:lnTo>
              <a:lnTo>
                <a:pt x="3772893" y="1026517"/>
              </a:lnTo>
              <a:lnTo>
                <a:pt x="3772893" y="11356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8F8126-E960-45AB-8E09-132B7189FDD2}">
      <dsp:nvSpPr>
        <dsp:cNvPr id="0" name=""/>
        <dsp:cNvSpPr/>
      </dsp:nvSpPr>
      <dsp:spPr>
        <a:xfrm>
          <a:off x="5555937" y="2088097"/>
          <a:ext cx="2515262" cy="1135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6517"/>
              </a:lnTo>
              <a:lnTo>
                <a:pt x="2515262" y="1026517"/>
              </a:lnTo>
              <a:lnTo>
                <a:pt x="2515262" y="11356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D7BEB5-B707-894A-92C7-23A1A2A476A3}">
      <dsp:nvSpPr>
        <dsp:cNvPr id="0" name=""/>
        <dsp:cNvSpPr/>
      </dsp:nvSpPr>
      <dsp:spPr>
        <a:xfrm>
          <a:off x="5555937" y="2088097"/>
          <a:ext cx="1257631" cy="1135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6517"/>
              </a:lnTo>
              <a:lnTo>
                <a:pt x="1257631" y="1026517"/>
              </a:lnTo>
              <a:lnTo>
                <a:pt x="1257631" y="11356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30E4D1-79D7-F547-89B2-1D36E79E7A1F}">
      <dsp:nvSpPr>
        <dsp:cNvPr id="0" name=""/>
        <dsp:cNvSpPr/>
      </dsp:nvSpPr>
      <dsp:spPr>
        <a:xfrm>
          <a:off x="5510217" y="2088097"/>
          <a:ext cx="91440" cy="11356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356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136758-1ED3-1543-81A2-FCBEF1D4513C}">
      <dsp:nvSpPr>
        <dsp:cNvPr id="0" name=""/>
        <dsp:cNvSpPr/>
      </dsp:nvSpPr>
      <dsp:spPr>
        <a:xfrm>
          <a:off x="4298306" y="2088097"/>
          <a:ext cx="1257631" cy="1135651"/>
        </a:xfrm>
        <a:custGeom>
          <a:avLst/>
          <a:gdLst/>
          <a:ahLst/>
          <a:cxnLst/>
          <a:rect l="0" t="0" r="0" b="0"/>
          <a:pathLst>
            <a:path>
              <a:moveTo>
                <a:pt x="1257631" y="0"/>
              </a:moveTo>
              <a:lnTo>
                <a:pt x="1257631" y="1026517"/>
              </a:lnTo>
              <a:lnTo>
                <a:pt x="0" y="1026517"/>
              </a:lnTo>
              <a:lnTo>
                <a:pt x="0" y="11356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67AC8C-4C10-E14C-A314-840BB18E85EB}">
      <dsp:nvSpPr>
        <dsp:cNvPr id="0" name=""/>
        <dsp:cNvSpPr/>
      </dsp:nvSpPr>
      <dsp:spPr>
        <a:xfrm>
          <a:off x="3040675" y="2088097"/>
          <a:ext cx="2515262" cy="1135651"/>
        </a:xfrm>
        <a:custGeom>
          <a:avLst/>
          <a:gdLst/>
          <a:ahLst/>
          <a:cxnLst/>
          <a:rect l="0" t="0" r="0" b="0"/>
          <a:pathLst>
            <a:path>
              <a:moveTo>
                <a:pt x="2515262" y="0"/>
              </a:moveTo>
              <a:lnTo>
                <a:pt x="2515262" y="1026517"/>
              </a:lnTo>
              <a:lnTo>
                <a:pt x="0" y="1026517"/>
              </a:lnTo>
              <a:lnTo>
                <a:pt x="0" y="11356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31822A-F772-4B40-9C57-21655EC5E758}">
      <dsp:nvSpPr>
        <dsp:cNvPr id="0" name=""/>
        <dsp:cNvSpPr/>
      </dsp:nvSpPr>
      <dsp:spPr>
        <a:xfrm>
          <a:off x="1783044" y="2088097"/>
          <a:ext cx="3772893" cy="1135651"/>
        </a:xfrm>
        <a:custGeom>
          <a:avLst/>
          <a:gdLst/>
          <a:ahLst/>
          <a:cxnLst/>
          <a:rect l="0" t="0" r="0" b="0"/>
          <a:pathLst>
            <a:path>
              <a:moveTo>
                <a:pt x="3772893" y="0"/>
              </a:moveTo>
              <a:lnTo>
                <a:pt x="3772893" y="1026517"/>
              </a:lnTo>
              <a:lnTo>
                <a:pt x="0" y="1026517"/>
              </a:lnTo>
              <a:lnTo>
                <a:pt x="0" y="11356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7C35B9-B274-3343-9B8B-99B51C99EB7F}">
      <dsp:nvSpPr>
        <dsp:cNvPr id="0" name=""/>
        <dsp:cNvSpPr/>
      </dsp:nvSpPr>
      <dsp:spPr>
        <a:xfrm>
          <a:off x="525413" y="2088097"/>
          <a:ext cx="5030524" cy="1135651"/>
        </a:xfrm>
        <a:custGeom>
          <a:avLst/>
          <a:gdLst/>
          <a:ahLst/>
          <a:cxnLst/>
          <a:rect l="0" t="0" r="0" b="0"/>
          <a:pathLst>
            <a:path>
              <a:moveTo>
                <a:pt x="5030524" y="0"/>
              </a:moveTo>
              <a:lnTo>
                <a:pt x="5030524" y="1026517"/>
              </a:lnTo>
              <a:lnTo>
                <a:pt x="0" y="1026517"/>
              </a:lnTo>
              <a:lnTo>
                <a:pt x="0" y="11356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71F548-4A1E-8F4A-98FA-47DE3E5E3B05}">
      <dsp:nvSpPr>
        <dsp:cNvPr id="0" name=""/>
        <dsp:cNvSpPr/>
      </dsp:nvSpPr>
      <dsp:spPr>
        <a:xfrm>
          <a:off x="5296096" y="1568415"/>
          <a:ext cx="519682" cy="51968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301DF2-53EE-D24C-9EF3-CEB07B587121}">
      <dsp:nvSpPr>
        <dsp:cNvPr id="0" name=""/>
        <dsp:cNvSpPr/>
      </dsp:nvSpPr>
      <dsp:spPr>
        <a:xfrm>
          <a:off x="5296096" y="1568415"/>
          <a:ext cx="519682" cy="51968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992A0-9322-5A46-BFFB-7E5C3160B3E9}">
      <dsp:nvSpPr>
        <dsp:cNvPr id="0" name=""/>
        <dsp:cNvSpPr/>
      </dsp:nvSpPr>
      <dsp:spPr>
        <a:xfrm>
          <a:off x="5036255" y="1661957"/>
          <a:ext cx="1039364" cy="3325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b="1" kern="1200" noProof="0" dirty="0"/>
            <a:t>Primeiro Ministro</a:t>
          </a:r>
        </a:p>
      </dsp:txBody>
      <dsp:txXfrm>
        <a:off x="5036255" y="1661957"/>
        <a:ext cx="1039364" cy="332596"/>
      </dsp:txXfrm>
    </dsp:sp>
    <dsp:sp modelId="{03528972-27B1-AB4B-BC22-CA0EF70CCD58}">
      <dsp:nvSpPr>
        <dsp:cNvPr id="0" name=""/>
        <dsp:cNvSpPr/>
      </dsp:nvSpPr>
      <dsp:spPr>
        <a:xfrm>
          <a:off x="265572" y="3223748"/>
          <a:ext cx="519682" cy="51968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94362E-A96D-5A49-BF8C-991708CDB77A}">
      <dsp:nvSpPr>
        <dsp:cNvPr id="0" name=""/>
        <dsp:cNvSpPr/>
      </dsp:nvSpPr>
      <dsp:spPr>
        <a:xfrm>
          <a:off x="265572" y="3223748"/>
          <a:ext cx="519682" cy="51968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19C3AE-6298-D746-BF52-CE673F1A4FE2}">
      <dsp:nvSpPr>
        <dsp:cNvPr id="0" name=""/>
        <dsp:cNvSpPr/>
      </dsp:nvSpPr>
      <dsp:spPr>
        <a:xfrm>
          <a:off x="5730" y="3317291"/>
          <a:ext cx="1039364" cy="3325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noProof="0" dirty="0"/>
            <a:t>FDS</a:t>
          </a:r>
        </a:p>
      </dsp:txBody>
      <dsp:txXfrm>
        <a:off x="5730" y="3317291"/>
        <a:ext cx="1039364" cy="332596"/>
      </dsp:txXfrm>
    </dsp:sp>
    <dsp:sp modelId="{4BE5106B-8C26-684E-920D-DDADF1B8469D}">
      <dsp:nvSpPr>
        <dsp:cNvPr id="0" name=""/>
        <dsp:cNvSpPr/>
      </dsp:nvSpPr>
      <dsp:spPr>
        <a:xfrm>
          <a:off x="1523203" y="3223748"/>
          <a:ext cx="519682" cy="51968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8FED8-564A-F943-93FD-D2C7E4FECC93}">
      <dsp:nvSpPr>
        <dsp:cNvPr id="0" name=""/>
        <dsp:cNvSpPr/>
      </dsp:nvSpPr>
      <dsp:spPr>
        <a:xfrm>
          <a:off x="1523203" y="3223748"/>
          <a:ext cx="519682" cy="51968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B5C7DF-9DC7-E342-BF68-A899F70820E7}">
      <dsp:nvSpPr>
        <dsp:cNvPr id="0" name=""/>
        <dsp:cNvSpPr/>
      </dsp:nvSpPr>
      <dsp:spPr>
        <a:xfrm>
          <a:off x="1263361" y="3317291"/>
          <a:ext cx="1039364" cy="3325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Char char="•"/>
          </a:pPr>
          <a:r>
            <a:rPr lang="pt-PT" sz="1100" kern="1200" noProof="0" dirty="0"/>
            <a:t>Instituições Judiciarias</a:t>
          </a:r>
        </a:p>
      </dsp:txBody>
      <dsp:txXfrm>
        <a:off x="1263361" y="3317291"/>
        <a:ext cx="1039364" cy="332596"/>
      </dsp:txXfrm>
    </dsp:sp>
    <dsp:sp modelId="{9CF250FB-FEFD-2645-B551-6BD6057139EC}">
      <dsp:nvSpPr>
        <dsp:cNvPr id="0" name=""/>
        <dsp:cNvSpPr/>
      </dsp:nvSpPr>
      <dsp:spPr>
        <a:xfrm>
          <a:off x="2780834" y="3223748"/>
          <a:ext cx="519682" cy="51968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0293FA-CA86-D547-AF27-EA3E27BE71AB}">
      <dsp:nvSpPr>
        <dsp:cNvPr id="0" name=""/>
        <dsp:cNvSpPr/>
      </dsp:nvSpPr>
      <dsp:spPr>
        <a:xfrm>
          <a:off x="2780834" y="3223748"/>
          <a:ext cx="519682" cy="51968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3F02F3-8834-474C-A662-5E8C1A7C001F}">
      <dsp:nvSpPr>
        <dsp:cNvPr id="0" name=""/>
        <dsp:cNvSpPr/>
      </dsp:nvSpPr>
      <dsp:spPr>
        <a:xfrm>
          <a:off x="2520993" y="3317291"/>
          <a:ext cx="1039364" cy="3325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/>
            <a:t>Regulador de </a:t>
          </a:r>
          <a:r>
            <a:rPr lang="pt-PT" sz="1100" kern="1200" noProof="0" dirty="0" err="1"/>
            <a:t>TICs</a:t>
          </a:r>
          <a:endParaRPr lang="pt-PT" sz="1100" kern="1200" noProof="0" dirty="0"/>
        </a:p>
      </dsp:txBody>
      <dsp:txXfrm>
        <a:off x="2520993" y="3317291"/>
        <a:ext cx="1039364" cy="332596"/>
      </dsp:txXfrm>
    </dsp:sp>
    <dsp:sp modelId="{C7E19E8C-B08F-4B47-87B5-5B76F79A4281}">
      <dsp:nvSpPr>
        <dsp:cNvPr id="0" name=""/>
        <dsp:cNvSpPr/>
      </dsp:nvSpPr>
      <dsp:spPr>
        <a:xfrm>
          <a:off x="4038465" y="3223748"/>
          <a:ext cx="519682" cy="51968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A7A35-0B9D-4748-B90E-D56AFFC0D395}">
      <dsp:nvSpPr>
        <dsp:cNvPr id="0" name=""/>
        <dsp:cNvSpPr/>
      </dsp:nvSpPr>
      <dsp:spPr>
        <a:xfrm>
          <a:off x="4038465" y="3223748"/>
          <a:ext cx="519682" cy="51968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BD543E-0BEC-6E4F-A333-A668867ADA72}">
      <dsp:nvSpPr>
        <dsp:cNvPr id="0" name=""/>
        <dsp:cNvSpPr/>
      </dsp:nvSpPr>
      <dsp:spPr>
        <a:xfrm>
          <a:off x="3778624" y="3317291"/>
          <a:ext cx="1039364" cy="3325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/>
            <a:t>Regulador das telecomunicações</a:t>
          </a:r>
        </a:p>
      </dsp:txBody>
      <dsp:txXfrm>
        <a:off x="3778624" y="3317291"/>
        <a:ext cx="1039364" cy="332596"/>
      </dsp:txXfrm>
    </dsp:sp>
    <dsp:sp modelId="{F9E0D60A-5F7F-D643-9D82-0FBF8A5EECA4}">
      <dsp:nvSpPr>
        <dsp:cNvPr id="0" name=""/>
        <dsp:cNvSpPr/>
      </dsp:nvSpPr>
      <dsp:spPr>
        <a:xfrm>
          <a:off x="5296096" y="3223748"/>
          <a:ext cx="519682" cy="51968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78B09C-9879-0E4B-A665-62C26330618F}">
      <dsp:nvSpPr>
        <dsp:cNvPr id="0" name=""/>
        <dsp:cNvSpPr/>
      </dsp:nvSpPr>
      <dsp:spPr>
        <a:xfrm>
          <a:off x="5296096" y="3223748"/>
          <a:ext cx="519682" cy="51968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455B31-9FC7-B44C-8C91-36585F04B8C3}">
      <dsp:nvSpPr>
        <dsp:cNvPr id="0" name=""/>
        <dsp:cNvSpPr/>
      </dsp:nvSpPr>
      <dsp:spPr>
        <a:xfrm>
          <a:off x="5036255" y="3317291"/>
          <a:ext cx="1039364" cy="3325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/>
            <a:t>Academia</a:t>
          </a:r>
        </a:p>
      </dsp:txBody>
      <dsp:txXfrm>
        <a:off x="5036255" y="3317291"/>
        <a:ext cx="1039364" cy="332596"/>
      </dsp:txXfrm>
    </dsp:sp>
    <dsp:sp modelId="{994D990D-6A91-824C-8DBA-5BD1970ED162}">
      <dsp:nvSpPr>
        <dsp:cNvPr id="0" name=""/>
        <dsp:cNvSpPr/>
      </dsp:nvSpPr>
      <dsp:spPr>
        <a:xfrm>
          <a:off x="6553727" y="3223748"/>
          <a:ext cx="519682" cy="51968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B022A-8B16-2549-8D2F-AB3472E5E511}">
      <dsp:nvSpPr>
        <dsp:cNvPr id="0" name=""/>
        <dsp:cNvSpPr/>
      </dsp:nvSpPr>
      <dsp:spPr>
        <a:xfrm>
          <a:off x="6553727" y="3223748"/>
          <a:ext cx="519682" cy="51968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665B56-2576-D441-9697-C59543BCE1C5}">
      <dsp:nvSpPr>
        <dsp:cNvPr id="0" name=""/>
        <dsp:cNvSpPr/>
      </dsp:nvSpPr>
      <dsp:spPr>
        <a:xfrm>
          <a:off x="6293886" y="3317291"/>
          <a:ext cx="1039364" cy="3325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/>
            <a:t>CSIRT Nacional </a:t>
          </a:r>
        </a:p>
      </dsp:txBody>
      <dsp:txXfrm>
        <a:off x="6293886" y="3317291"/>
        <a:ext cx="1039364" cy="332596"/>
      </dsp:txXfrm>
    </dsp:sp>
    <dsp:sp modelId="{2D03C0F9-DD28-467C-A4F4-FB044A009D90}">
      <dsp:nvSpPr>
        <dsp:cNvPr id="0" name=""/>
        <dsp:cNvSpPr/>
      </dsp:nvSpPr>
      <dsp:spPr>
        <a:xfrm>
          <a:off x="7811358" y="3223748"/>
          <a:ext cx="519682" cy="51968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2D4BA2-56B3-40F4-9E25-520D2FAF877B}">
      <dsp:nvSpPr>
        <dsp:cNvPr id="0" name=""/>
        <dsp:cNvSpPr/>
      </dsp:nvSpPr>
      <dsp:spPr>
        <a:xfrm>
          <a:off x="7811358" y="3223748"/>
          <a:ext cx="519682" cy="51968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FB5C5E-BBF9-4319-AAE3-692FA2B596EC}">
      <dsp:nvSpPr>
        <dsp:cNvPr id="0" name=""/>
        <dsp:cNvSpPr/>
      </dsp:nvSpPr>
      <dsp:spPr>
        <a:xfrm>
          <a:off x="7551517" y="3317291"/>
          <a:ext cx="1039364" cy="3325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/>
            <a:t>PGR</a:t>
          </a:r>
        </a:p>
      </dsp:txBody>
      <dsp:txXfrm>
        <a:off x="7551517" y="3317291"/>
        <a:ext cx="1039364" cy="332596"/>
      </dsp:txXfrm>
    </dsp:sp>
    <dsp:sp modelId="{BAE37A71-F257-F940-A330-D3FD98CB61B0}">
      <dsp:nvSpPr>
        <dsp:cNvPr id="0" name=""/>
        <dsp:cNvSpPr/>
      </dsp:nvSpPr>
      <dsp:spPr>
        <a:xfrm>
          <a:off x="9068989" y="3223748"/>
          <a:ext cx="519682" cy="51968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5ED6E9-75DD-274C-BC72-185BDABD3973}">
      <dsp:nvSpPr>
        <dsp:cNvPr id="0" name=""/>
        <dsp:cNvSpPr/>
      </dsp:nvSpPr>
      <dsp:spPr>
        <a:xfrm>
          <a:off x="9068989" y="3223748"/>
          <a:ext cx="519682" cy="51968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EBAC8C-2665-B448-A8B4-F09DB0AD6F93}">
      <dsp:nvSpPr>
        <dsp:cNvPr id="0" name=""/>
        <dsp:cNvSpPr/>
      </dsp:nvSpPr>
      <dsp:spPr>
        <a:xfrm>
          <a:off x="8809148" y="3317291"/>
          <a:ext cx="1039364" cy="3325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/>
            <a:t>Sociedade Civil</a:t>
          </a:r>
        </a:p>
      </dsp:txBody>
      <dsp:txXfrm>
        <a:off x="8809148" y="3317291"/>
        <a:ext cx="1039364" cy="332596"/>
      </dsp:txXfrm>
    </dsp:sp>
    <dsp:sp modelId="{6E317C6A-F8B1-6F46-8CE8-FDA31F82F30F}">
      <dsp:nvSpPr>
        <dsp:cNvPr id="0" name=""/>
        <dsp:cNvSpPr/>
      </dsp:nvSpPr>
      <dsp:spPr>
        <a:xfrm>
          <a:off x="10326620" y="3223748"/>
          <a:ext cx="519682" cy="51968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1D685-E441-9742-921B-6F44599540B1}">
      <dsp:nvSpPr>
        <dsp:cNvPr id="0" name=""/>
        <dsp:cNvSpPr/>
      </dsp:nvSpPr>
      <dsp:spPr>
        <a:xfrm>
          <a:off x="10326620" y="3223748"/>
          <a:ext cx="519682" cy="51968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DA6EFD-3998-3E46-BF95-851B0EDB6DDE}">
      <dsp:nvSpPr>
        <dsp:cNvPr id="0" name=""/>
        <dsp:cNvSpPr/>
      </dsp:nvSpPr>
      <dsp:spPr>
        <a:xfrm>
          <a:off x="10066779" y="3317291"/>
          <a:ext cx="1039364" cy="3325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/>
            <a:t> Sector Privado</a:t>
          </a:r>
        </a:p>
      </dsp:txBody>
      <dsp:txXfrm>
        <a:off x="10066779" y="3317291"/>
        <a:ext cx="1039364" cy="332596"/>
      </dsp:txXfrm>
    </dsp:sp>
    <dsp:sp modelId="{36CE274C-2FA6-2241-8E13-8D43D31341F8}">
      <dsp:nvSpPr>
        <dsp:cNvPr id="0" name=""/>
        <dsp:cNvSpPr/>
      </dsp:nvSpPr>
      <dsp:spPr>
        <a:xfrm>
          <a:off x="4362682" y="2306363"/>
          <a:ext cx="722748" cy="699118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56D3DC-86CA-794E-8DE8-2A461F29EA81}">
      <dsp:nvSpPr>
        <dsp:cNvPr id="0" name=""/>
        <dsp:cNvSpPr/>
      </dsp:nvSpPr>
      <dsp:spPr>
        <a:xfrm>
          <a:off x="4362682" y="2306363"/>
          <a:ext cx="722748" cy="699118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E21D2F-AA1E-474F-A279-281A5DDAFE08}">
      <dsp:nvSpPr>
        <dsp:cNvPr id="0" name=""/>
        <dsp:cNvSpPr/>
      </dsp:nvSpPr>
      <dsp:spPr>
        <a:xfrm>
          <a:off x="4001308" y="2432205"/>
          <a:ext cx="1445496" cy="44743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noProof="0" dirty="0"/>
            <a:t>Secretariado Técnico</a:t>
          </a:r>
        </a:p>
      </dsp:txBody>
      <dsp:txXfrm>
        <a:off x="4001308" y="2432205"/>
        <a:ext cx="1445496" cy="4474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FF9EC6-7416-4602-ACF2-E852C0651F41}">
      <dsp:nvSpPr>
        <dsp:cNvPr id="0" name=""/>
        <dsp:cNvSpPr/>
      </dsp:nvSpPr>
      <dsp:spPr>
        <a:xfrm>
          <a:off x="3506985" y="1353496"/>
          <a:ext cx="130794" cy="573005"/>
        </a:xfrm>
        <a:custGeom>
          <a:avLst/>
          <a:gdLst/>
          <a:ahLst/>
          <a:cxnLst/>
          <a:rect l="0" t="0" r="0" b="0"/>
          <a:pathLst>
            <a:path>
              <a:moveTo>
                <a:pt x="130794" y="0"/>
              </a:moveTo>
              <a:lnTo>
                <a:pt x="130794" y="573005"/>
              </a:lnTo>
              <a:lnTo>
                <a:pt x="0" y="5730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FC805B-FBCF-4AAF-9D2E-9EE8D173A8D0}">
      <dsp:nvSpPr>
        <dsp:cNvPr id="0" name=""/>
        <dsp:cNvSpPr/>
      </dsp:nvSpPr>
      <dsp:spPr>
        <a:xfrm>
          <a:off x="6154022" y="3122339"/>
          <a:ext cx="186849" cy="573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005"/>
              </a:lnTo>
              <a:lnTo>
                <a:pt x="186849" y="5730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2071F4-2F5F-6542-AEB0-493A55C8827C}">
      <dsp:nvSpPr>
        <dsp:cNvPr id="0" name=""/>
        <dsp:cNvSpPr/>
      </dsp:nvSpPr>
      <dsp:spPr>
        <a:xfrm>
          <a:off x="3637779" y="1353496"/>
          <a:ext cx="3014507" cy="1146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216"/>
              </a:lnTo>
              <a:lnTo>
                <a:pt x="3014507" y="1015216"/>
              </a:lnTo>
              <a:lnTo>
                <a:pt x="3014507" y="11460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0F08DB-8EFA-4473-BBDA-BCBC88A38A25}">
      <dsp:nvSpPr>
        <dsp:cNvPr id="0" name=""/>
        <dsp:cNvSpPr/>
      </dsp:nvSpPr>
      <dsp:spPr>
        <a:xfrm>
          <a:off x="4646768" y="3122339"/>
          <a:ext cx="186849" cy="5564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6469"/>
              </a:lnTo>
              <a:lnTo>
                <a:pt x="186849" y="5564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90C2E8-6BD5-473A-B326-D9DC7E6DB03C}">
      <dsp:nvSpPr>
        <dsp:cNvPr id="0" name=""/>
        <dsp:cNvSpPr/>
      </dsp:nvSpPr>
      <dsp:spPr>
        <a:xfrm>
          <a:off x="3637779" y="1353496"/>
          <a:ext cx="1507253" cy="1146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216"/>
              </a:lnTo>
              <a:lnTo>
                <a:pt x="1507253" y="1015216"/>
              </a:lnTo>
              <a:lnTo>
                <a:pt x="1507253" y="11460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144436-190F-4F41-BD79-96E7A5BB54BA}">
      <dsp:nvSpPr>
        <dsp:cNvPr id="0" name=""/>
        <dsp:cNvSpPr/>
      </dsp:nvSpPr>
      <dsp:spPr>
        <a:xfrm>
          <a:off x="3139514" y="3122339"/>
          <a:ext cx="186849" cy="573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005"/>
              </a:lnTo>
              <a:lnTo>
                <a:pt x="186849" y="5730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8B20C-427A-4E8C-B9AF-2F8AB1B25837}">
      <dsp:nvSpPr>
        <dsp:cNvPr id="0" name=""/>
        <dsp:cNvSpPr/>
      </dsp:nvSpPr>
      <dsp:spPr>
        <a:xfrm>
          <a:off x="3592059" y="1353496"/>
          <a:ext cx="91440" cy="11460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460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04658-04D2-FD43-8DD8-436BBC051D60}">
      <dsp:nvSpPr>
        <dsp:cNvPr id="0" name=""/>
        <dsp:cNvSpPr/>
      </dsp:nvSpPr>
      <dsp:spPr>
        <a:xfrm>
          <a:off x="1632260" y="3122339"/>
          <a:ext cx="186849" cy="573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005"/>
              </a:lnTo>
              <a:lnTo>
                <a:pt x="186849" y="5730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E7684F-41F5-40CF-BD1B-303F38759405}">
      <dsp:nvSpPr>
        <dsp:cNvPr id="0" name=""/>
        <dsp:cNvSpPr/>
      </dsp:nvSpPr>
      <dsp:spPr>
        <a:xfrm>
          <a:off x="2130526" y="1353496"/>
          <a:ext cx="1507253" cy="1146011"/>
        </a:xfrm>
        <a:custGeom>
          <a:avLst/>
          <a:gdLst/>
          <a:ahLst/>
          <a:cxnLst/>
          <a:rect l="0" t="0" r="0" b="0"/>
          <a:pathLst>
            <a:path>
              <a:moveTo>
                <a:pt x="1507253" y="0"/>
              </a:moveTo>
              <a:lnTo>
                <a:pt x="1507253" y="1015216"/>
              </a:lnTo>
              <a:lnTo>
                <a:pt x="0" y="1015216"/>
              </a:lnTo>
              <a:lnTo>
                <a:pt x="0" y="11460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101317-BF38-418B-A462-415415BCF0C8}">
      <dsp:nvSpPr>
        <dsp:cNvPr id="0" name=""/>
        <dsp:cNvSpPr/>
      </dsp:nvSpPr>
      <dsp:spPr>
        <a:xfrm>
          <a:off x="125006" y="3122339"/>
          <a:ext cx="186849" cy="573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005"/>
              </a:lnTo>
              <a:lnTo>
                <a:pt x="186849" y="5730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2E664A-0BBB-484A-A219-06E70170E3E0}">
      <dsp:nvSpPr>
        <dsp:cNvPr id="0" name=""/>
        <dsp:cNvSpPr/>
      </dsp:nvSpPr>
      <dsp:spPr>
        <a:xfrm>
          <a:off x="623272" y="1353496"/>
          <a:ext cx="3014507" cy="1146011"/>
        </a:xfrm>
        <a:custGeom>
          <a:avLst/>
          <a:gdLst/>
          <a:ahLst/>
          <a:cxnLst/>
          <a:rect l="0" t="0" r="0" b="0"/>
          <a:pathLst>
            <a:path>
              <a:moveTo>
                <a:pt x="3014507" y="0"/>
              </a:moveTo>
              <a:lnTo>
                <a:pt x="3014507" y="1015216"/>
              </a:lnTo>
              <a:lnTo>
                <a:pt x="0" y="1015216"/>
              </a:lnTo>
              <a:lnTo>
                <a:pt x="0" y="11460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018B56-6F07-42E1-86A5-A6D43B7EA78A}">
      <dsp:nvSpPr>
        <dsp:cNvPr id="0" name=""/>
        <dsp:cNvSpPr/>
      </dsp:nvSpPr>
      <dsp:spPr>
        <a:xfrm>
          <a:off x="3085527" y="730664"/>
          <a:ext cx="1104505" cy="622832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CSIRT.MZ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(Coord Nacional)</a:t>
          </a:r>
        </a:p>
      </dsp:txBody>
      <dsp:txXfrm>
        <a:off x="3085527" y="730664"/>
        <a:ext cx="1104505" cy="622832"/>
      </dsp:txXfrm>
    </dsp:sp>
    <dsp:sp modelId="{1FAE7DF2-6073-405F-AA53-BB278CFD7C7F}">
      <dsp:nvSpPr>
        <dsp:cNvPr id="0" name=""/>
        <dsp:cNvSpPr/>
      </dsp:nvSpPr>
      <dsp:spPr>
        <a:xfrm>
          <a:off x="439" y="2499507"/>
          <a:ext cx="1245664" cy="62283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CSIRTC_Academia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(CSIRT da MoRENet)</a:t>
          </a:r>
        </a:p>
      </dsp:txBody>
      <dsp:txXfrm>
        <a:off x="439" y="2499507"/>
        <a:ext cx="1245664" cy="622832"/>
      </dsp:txXfrm>
    </dsp:sp>
    <dsp:sp modelId="{FE7625C0-B4E3-4A6F-92CB-BD549E97ADD8}">
      <dsp:nvSpPr>
        <dsp:cNvPr id="0" name=""/>
        <dsp:cNvSpPr/>
      </dsp:nvSpPr>
      <dsp:spPr>
        <a:xfrm>
          <a:off x="311856" y="3383929"/>
          <a:ext cx="1245664" cy="622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CSIRT Academicos</a:t>
          </a:r>
        </a:p>
      </dsp:txBody>
      <dsp:txXfrm>
        <a:off x="311856" y="3383929"/>
        <a:ext cx="1245664" cy="622832"/>
      </dsp:txXfrm>
    </dsp:sp>
    <dsp:sp modelId="{4D90486C-B5A0-422E-9487-80DCA60EE2A8}">
      <dsp:nvSpPr>
        <dsp:cNvPr id="0" name=""/>
        <dsp:cNvSpPr/>
      </dsp:nvSpPr>
      <dsp:spPr>
        <a:xfrm>
          <a:off x="1507693" y="2499507"/>
          <a:ext cx="1245664" cy="62283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CSIRT Telecomunicacoes</a:t>
          </a:r>
        </a:p>
      </dsp:txBody>
      <dsp:txXfrm>
        <a:off x="1507693" y="2499507"/>
        <a:ext cx="1245664" cy="622832"/>
      </dsp:txXfrm>
    </dsp:sp>
    <dsp:sp modelId="{73BBBFDA-4A20-0941-A951-D750349160C8}">
      <dsp:nvSpPr>
        <dsp:cNvPr id="0" name=""/>
        <dsp:cNvSpPr/>
      </dsp:nvSpPr>
      <dsp:spPr>
        <a:xfrm>
          <a:off x="1819109" y="3383929"/>
          <a:ext cx="1245664" cy="622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CSIRT Intitucional...</a:t>
          </a:r>
        </a:p>
      </dsp:txBody>
      <dsp:txXfrm>
        <a:off x="1819109" y="3383929"/>
        <a:ext cx="1245664" cy="622832"/>
      </dsp:txXfrm>
    </dsp:sp>
    <dsp:sp modelId="{E3A49C63-05A4-4242-8863-99BEBB66DAA4}">
      <dsp:nvSpPr>
        <dsp:cNvPr id="0" name=""/>
        <dsp:cNvSpPr/>
      </dsp:nvSpPr>
      <dsp:spPr>
        <a:xfrm>
          <a:off x="3014947" y="2499507"/>
          <a:ext cx="1245664" cy="62283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CSIRT </a:t>
          </a:r>
          <a:r>
            <a:rPr lang="en-US" sz="1200" kern="1200" dirty="0" err="1">
              <a:solidFill>
                <a:schemeClr val="tx1"/>
              </a:solidFill>
            </a:rPr>
            <a:t>Financeiro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3014947" y="2499507"/>
        <a:ext cx="1245664" cy="622832"/>
      </dsp:txXfrm>
    </dsp:sp>
    <dsp:sp modelId="{C7020794-6CA8-4786-BFDB-2669A53B7139}">
      <dsp:nvSpPr>
        <dsp:cNvPr id="0" name=""/>
        <dsp:cNvSpPr/>
      </dsp:nvSpPr>
      <dsp:spPr>
        <a:xfrm>
          <a:off x="3326363" y="3383929"/>
          <a:ext cx="956520" cy="622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CSIRT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 Institucional</a:t>
          </a:r>
        </a:p>
      </dsp:txBody>
      <dsp:txXfrm>
        <a:off x="3326363" y="3383929"/>
        <a:ext cx="956520" cy="622832"/>
      </dsp:txXfrm>
    </dsp:sp>
    <dsp:sp modelId="{72668699-355F-4B01-80BB-756D8ED9877A}">
      <dsp:nvSpPr>
        <dsp:cNvPr id="0" name=""/>
        <dsp:cNvSpPr/>
      </dsp:nvSpPr>
      <dsp:spPr>
        <a:xfrm>
          <a:off x="4522201" y="2499507"/>
          <a:ext cx="1245664" cy="62283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CSIRT Governo</a:t>
          </a:r>
        </a:p>
      </dsp:txBody>
      <dsp:txXfrm>
        <a:off x="4522201" y="2499507"/>
        <a:ext cx="1245664" cy="622832"/>
      </dsp:txXfrm>
    </dsp:sp>
    <dsp:sp modelId="{41360BD5-7336-4DAA-B270-3532D91F97D5}">
      <dsp:nvSpPr>
        <dsp:cNvPr id="0" name=""/>
        <dsp:cNvSpPr/>
      </dsp:nvSpPr>
      <dsp:spPr>
        <a:xfrm>
          <a:off x="4833617" y="3367393"/>
          <a:ext cx="1245664" cy="622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CSIRT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Institucional</a:t>
          </a:r>
        </a:p>
      </dsp:txBody>
      <dsp:txXfrm>
        <a:off x="4833617" y="3367393"/>
        <a:ext cx="1245664" cy="622832"/>
      </dsp:txXfrm>
    </dsp:sp>
    <dsp:sp modelId="{AEA5EE0E-77B0-F040-BA93-E9DDAAABF21E}">
      <dsp:nvSpPr>
        <dsp:cNvPr id="0" name=""/>
        <dsp:cNvSpPr/>
      </dsp:nvSpPr>
      <dsp:spPr>
        <a:xfrm>
          <a:off x="6029455" y="2499507"/>
          <a:ext cx="1245664" cy="62283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CSIRT ...</a:t>
          </a:r>
        </a:p>
      </dsp:txBody>
      <dsp:txXfrm>
        <a:off x="6029455" y="2499507"/>
        <a:ext cx="1245664" cy="622832"/>
      </dsp:txXfrm>
    </dsp:sp>
    <dsp:sp modelId="{87168761-47B7-42FC-9992-37088D888B36}">
      <dsp:nvSpPr>
        <dsp:cNvPr id="0" name=""/>
        <dsp:cNvSpPr/>
      </dsp:nvSpPr>
      <dsp:spPr>
        <a:xfrm>
          <a:off x="6340871" y="3383929"/>
          <a:ext cx="1245664" cy="622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CSIRT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 institucional</a:t>
          </a:r>
        </a:p>
      </dsp:txBody>
      <dsp:txXfrm>
        <a:off x="6340871" y="3383929"/>
        <a:ext cx="1245664" cy="622832"/>
      </dsp:txXfrm>
    </dsp:sp>
    <dsp:sp modelId="{4758729E-14B3-4590-A569-78C28FD04784}">
      <dsp:nvSpPr>
        <dsp:cNvPr id="0" name=""/>
        <dsp:cNvSpPr/>
      </dsp:nvSpPr>
      <dsp:spPr>
        <a:xfrm>
          <a:off x="1684789" y="1615086"/>
          <a:ext cx="1822195" cy="622832"/>
        </a:xfrm>
        <a:prstGeom prst="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noProof="0" dirty="0">
              <a:solidFill>
                <a:schemeClr val="tx1"/>
              </a:solidFill>
            </a:rPr>
            <a:t>Secretariado (Assegurado pelo INTIC)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1684789" y="1615086"/>
        <a:ext cx="1822195" cy="6228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11026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97889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6"/>
            <a:ext cx="10363200" cy="1470025"/>
          </a:xfrm>
          <a:prstGeom prst="rect">
            <a:avLst/>
          </a:prstGeom>
        </p:spPr>
        <p:txBody>
          <a:bodyPr lIns="99340" tIns="49670" rIns="99340" bIns="49670"/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9340" tIns="49670" rIns="99340" bIns="4967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4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8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2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56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0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85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49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13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73EB-A49F-438B-9730-11E654EFB535}" type="datetime1">
              <a:rPr lang="en-US" smtClean="0"/>
              <a:t>11/19/2025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8708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9340" tIns="49670" rIns="99340" bIns="49670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lIns="99340" tIns="49670" rIns="99340" bIns="4967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40A7-FB6F-4FF6-A79E-10C2BD704572}" type="datetime1">
              <a:rPr lang="en-US" smtClean="0"/>
              <a:t>11/19/2025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2838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01"/>
            <a:ext cx="10363200" cy="1362075"/>
          </a:xfrm>
          <a:prstGeom prst="rect">
            <a:avLst/>
          </a:prstGeom>
        </p:spPr>
        <p:txBody>
          <a:bodyPr lIns="99340" tIns="49670" rIns="99340" bIns="49670" anchor="t"/>
          <a:lstStyle>
            <a:lvl1pPr algn="l">
              <a:defRPr sz="4018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714"/>
            <a:ext cx="10363200" cy="1500187"/>
          </a:xfrm>
          <a:prstGeom prst="rect">
            <a:avLst/>
          </a:prstGeom>
        </p:spPr>
        <p:txBody>
          <a:bodyPr lIns="99340" tIns="49670" rIns="99340" bIns="49670" anchor="b"/>
          <a:lstStyle>
            <a:lvl1pPr marL="0" indent="0">
              <a:buNone/>
              <a:defRPr sz="2056">
                <a:solidFill>
                  <a:schemeClr val="tx1">
                    <a:tint val="75000"/>
                  </a:schemeClr>
                </a:solidFill>
              </a:defRPr>
            </a:lvl1pPr>
            <a:lvl2pPr marL="464168" indent="0">
              <a:buNone/>
              <a:defRPr sz="1869">
                <a:solidFill>
                  <a:schemeClr val="tx1">
                    <a:tint val="75000"/>
                  </a:schemeClr>
                </a:solidFill>
              </a:defRPr>
            </a:lvl2pPr>
            <a:lvl3pPr marL="928336" indent="0">
              <a:buNone/>
              <a:defRPr sz="1589">
                <a:solidFill>
                  <a:schemeClr val="tx1">
                    <a:tint val="75000"/>
                  </a:schemeClr>
                </a:solidFill>
              </a:defRPr>
            </a:lvl3pPr>
            <a:lvl4pPr marL="1392504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4pPr>
            <a:lvl5pPr marL="1856672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5pPr>
            <a:lvl6pPr marL="2320840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6pPr>
            <a:lvl7pPr marL="2785008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7pPr>
            <a:lvl8pPr marL="3249177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8pPr>
            <a:lvl9pPr marL="3713345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0255-B0CC-4DB5-A9D1-B1775E2A8AD6}" type="datetime1">
              <a:rPr lang="en-US" smtClean="0"/>
              <a:t>11/19/2025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04693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9340" tIns="49670" rIns="99340" bIns="49670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1"/>
            <a:ext cx="5384800" cy="4525963"/>
          </a:xfrm>
          <a:prstGeom prst="rect">
            <a:avLst/>
          </a:prstGeom>
        </p:spPr>
        <p:txBody>
          <a:bodyPr lIns="99340" tIns="49670" rIns="99340" bIns="49670"/>
          <a:lstStyle>
            <a:lvl1pPr>
              <a:defRPr sz="2804"/>
            </a:lvl1pPr>
            <a:lvl2pPr>
              <a:defRPr sz="2430"/>
            </a:lvl2pPr>
            <a:lvl3pPr>
              <a:defRPr sz="2056"/>
            </a:lvl3pPr>
            <a:lvl4pPr>
              <a:defRPr sz="1869"/>
            </a:lvl4pPr>
            <a:lvl5pPr>
              <a:defRPr sz="1869"/>
            </a:lvl5pPr>
            <a:lvl6pPr>
              <a:defRPr sz="1869"/>
            </a:lvl6pPr>
            <a:lvl7pPr>
              <a:defRPr sz="1869"/>
            </a:lvl7pPr>
            <a:lvl8pPr>
              <a:defRPr sz="1869"/>
            </a:lvl8pPr>
            <a:lvl9pPr>
              <a:defRPr sz="186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1"/>
            <a:ext cx="5384800" cy="4525963"/>
          </a:xfrm>
          <a:prstGeom prst="rect">
            <a:avLst/>
          </a:prstGeom>
        </p:spPr>
        <p:txBody>
          <a:bodyPr lIns="99340" tIns="49670" rIns="99340" bIns="49670"/>
          <a:lstStyle>
            <a:lvl1pPr>
              <a:defRPr sz="2804"/>
            </a:lvl1pPr>
            <a:lvl2pPr>
              <a:defRPr sz="2430"/>
            </a:lvl2pPr>
            <a:lvl3pPr>
              <a:defRPr sz="2056"/>
            </a:lvl3pPr>
            <a:lvl4pPr>
              <a:defRPr sz="1869"/>
            </a:lvl4pPr>
            <a:lvl5pPr>
              <a:defRPr sz="1869"/>
            </a:lvl5pPr>
            <a:lvl6pPr>
              <a:defRPr sz="1869"/>
            </a:lvl6pPr>
            <a:lvl7pPr>
              <a:defRPr sz="1869"/>
            </a:lvl7pPr>
            <a:lvl8pPr>
              <a:defRPr sz="1869"/>
            </a:lvl8pPr>
            <a:lvl9pPr>
              <a:defRPr sz="186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D506-27BC-4C5F-B0B3-B967F78F496C}" type="datetime1">
              <a:rPr lang="en-US" smtClean="0"/>
              <a:t>11/19/2025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9869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9340" tIns="49670" rIns="99340" bIns="4967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  <a:prstGeom prst="rect">
            <a:avLst/>
          </a:prstGeom>
        </p:spPr>
        <p:txBody>
          <a:bodyPr lIns="99340" tIns="49670" rIns="99340" bIns="49670" anchor="b"/>
          <a:lstStyle>
            <a:lvl1pPr marL="0" indent="0">
              <a:buNone/>
              <a:defRPr sz="2430" b="1"/>
            </a:lvl1pPr>
            <a:lvl2pPr marL="464168" indent="0">
              <a:buNone/>
              <a:defRPr sz="2056" b="1"/>
            </a:lvl2pPr>
            <a:lvl3pPr marL="928336" indent="0">
              <a:buNone/>
              <a:defRPr sz="1869" b="1"/>
            </a:lvl3pPr>
            <a:lvl4pPr marL="1392504" indent="0">
              <a:buNone/>
              <a:defRPr sz="1589" b="1"/>
            </a:lvl4pPr>
            <a:lvl5pPr marL="1856672" indent="0">
              <a:buNone/>
              <a:defRPr sz="1589" b="1"/>
            </a:lvl5pPr>
            <a:lvl6pPr marL="2320840" indent="0">
              <a:buNone/>
              <a:defRPr sz="1589" b="1"/>
            </a:lvl6pPr>
            <a:lvl7pPr marL="2785008" indent="0">
              <a:buNone/>
              <a:defRPr sz="1589" b="1"/>
            </a:lvl7pPr>
            <a:lvl8pPr marL="3249177" indent="0">
              <a:buNone/>
              <a:defRPr sz="1589" b="1"/>
            </a:lvl8pPr>
            <a:lvl9pPr marL="3713345" indent="0">
              <a:buNone/>
              <a:defRPr sz="158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6"/>
            <a:ext cx="5386917" cy="3951288"/>
          </a:xfrm>
          <a:prstGeom prst="rect">
            <a:avLst/>
          </a:prstGeom>
        </p:spPr>
        <p:txBody>
          <a:bodyPr lIns="99340" tIns="49670" rIns="99340" bIns="49670"/>
          <a:lstStyle>
            <a:lvl1pPr>
              <a:defRPr sz="2430"/>
            </a:lvl1pPr>
            <a:lvl2pPr>
              <a:defRPr sz="2056"/>
            </a:lvl2pPr>
            <a:lvl3pPr>
              <a:defRPr sz="1869"/>
            </a:lvl3pPr>
            <a:lvl4pPr>
              <a:defRPr sz="1589"/>
            </a:lvl4pPr>
            <a:lvl5pPr>
              <a:defRPr sz="1589"/>
            </a:lvl5pPr>
            <a:lvl6pPr>
              <a:defRPr sz="1589"/>
            </a:lvl6pPr>
            <a:lvl7pPr>
              <a:defRPr sz="1589"/>
            </a:lvl7pPr>
            <a:lvl8pPr>
              <a:defRPr sz="1589"/>
            </a:lvl8pPr>
            <a:lvl9pPr>
              <a:defRPr sz="15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</p:spPr>
        <p:txBody>
          <a:bodyPr lIns="99340" tIns="49670" rIns="99340" bIns="49670" anchor="b"/>
          <a:lstStyle>
            <a:lvl1pPr marL="0" indent="0">
              <a:buNone/>
              <a:defRPr sz="2430" b="1"/>
            </a:lvl1pPr>
            <a:lvl2pPr marL="464168" indent="0">
              <a:buNone/>
              <a:defRPr sz="2056" b="1"/>
            </a:lvl2pPr>
            <a:lvl3pPr marL="928336" indent="0">
              <a:buNone/>
              <a:defRPr sz="1869" b="1"/>
            </a:lvl3pPr>
            <a:lvl4pPr marL="1392504" indent="0">
              <a:buNone/>
              <a:defRPr sz="1589" b="1"/>
            </a:lvl4pPr>
            <a:lvl5pPr marL="1856672" indent="0">
              <a:buNone/>
              <a:defRPr sz="1589" b="1"/>
            </a:lvl5pPr>
            <a:lvl6pPr marL="2320840" indent="0">
              <a:buNone/>
              <a:defRPr sz="1589" b="1"/>
            </a:lvl6pPr>
            <a:lvl7pPr marL="2785008" indent="0">
              <a:buNone/>
              <a:defRPr sz="1589" b="1"/>
            </a:lvl7pPr>
            <a:lvl8pPr marL="3249177" indent="0">
              <a:buNone/>
              <a:defRPr sz="1589" b="1"/>
            </a:lvl8pPr>
            <a:lvl9pPr marL="3713345" indent="0">
              <a:buNone/>
              <a:defRPr sz="158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6"/>
            <a:ext cx="5389033" cy="3951288"/>
          </a:xfrm>
          <a:prstGeom prst="rect">
            <a:avLst/>
          </a:prstGeom>
        </p:spPr>
        <p:txBody>
          <a:bodyPr lIns="99340" tIns="49670" rIns="99340" bIns="49670"/>
          <a:lstStyle>
            <a:lvl1pPr>
              <a:defRPr sz="2430"/>
            </a:lvl1pPr>
            <a:lvl2pPr>
              <a:defRPr sz="2056"/>
            </a:lvl2pPr>
            <a:lvl3pPr>
              <a:defRPr sz="1869"/>
            </a:lvl3pPr>
            <a:lvl4pPr>
              <a:defRPr sz="1589"/>
            </a:lvl4pPr>
            <a:lvl5pPr>
              <a:defRPr sz="1589"/>
            </a:lvl5pPr>
            <a:lvl6pPr>
              <a:defRPr sz="1589"/>
            </a:lvl6pPr>
            <a:lvl7pPr>
              <a:defRPr sz="1589"/>
            </a:lvl7pPr>
            <a:lvl8pPr>
              <a:defRPr sz="1589"/>
            </a:lvl8pPr>
            <a:lvl9pPr>
              <a:defRPr sz="15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DF61-F260-4BCA-BDE4-6AADF2524370}" type="datetime1">
              <a:rPr lang="en-US" smtClean="0"/>
              <a:t>11/19/2025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94716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9340" tIns="49670" rIns="99340" bIns="49670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97731-0232-4373-BA50-A2BD4DE39635}" type="datetime1">
              <a:rPr lang="en-US" smtClean="0"/>
              <a:t>11/19/2025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8934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A365-399D-4BC5-B1FD-83FDFE424969}" type="datetime1">
              <a:rPr lang="en-US" smtClean="0"/>
              <a:t>11/19/2025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5041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lIns="99340" tIns="49670" rIns="99340" bIns="49670" anchor="b"/>
          <a:lstStyle>
            <a:lvl1pPr algn="l">
              <a:defRPr sz="2056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0"/>
            <a:ext cx="6815666" cy="5853113"/>
          </a:xfrm>
          <a:prstGeom prst="rect">
            <a:avLst/>
          </a:prstGeom>
        </p:spPr>
        <p:txBody>
          <a:bodyPr lIns="99340" tIns="49670" rIns="99340" bIns="49670"/>
          <a:lstStyle>
            <a:lvl1pPr>
              <a:defRPr sz="3271"/>
            </a:lvl1pPr>
            <a:lvl2pPr>
              <a:defRPr sz="2804"/>
            </a:lvl2pPr>
            <a:lvl3pPr>
              <a:defRPr sz="2430"/>
            </a:lvl3pPr>
            <a:lvl4pPr>
              <a:defRPr sz="2056"/>
            </a:lvl4pPr>
            <a:lvl5pPr>
              <a:defRPr sz="2056"/>
            </a:lvl5pPr>
            <a:lvl6pPr>
              <a:defRPr sz="2056"/>
            </a:lvl6pPr>
            <a:lvl7pPr>
              <a:defRPr sz="2056"/>
            </a:lvl7pPr>
            <a:lvl8pPr>
              <a:defRPr sz="2056"/>
            </a:lvl8pPr>
            <a:lvl9pPr>
              <a:defRPr sz="20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 lIns="99340" tIns="49670" rIns="99340" bIns="49670"/>
          <a:lstStyle>
            <a:lvl1pPr marL="0" indent="0">
              <a:buNone/>
              <a:defRPr sz="1402"/>
            </a:lvl1pPr>
            <a:lvl2pPr marL="464168" indent="0">
              <a:buNone/>
              <a:defRPr sz="1215"/>
            </a:lvl2pPr>
            <a:lvl3pPr marL="928336" indent="0">
              <a:buNone/>
              <a:defRPr sz="1028"/>
            </a:lvl3pPr>
            <a:lvl4pPr marL="1392504" indent="0">
              <a:buNone/>
              <a:defRPr sz="935"/>
            </a:lvl4pPr>
            <a:lvl5pPr marL="1856672" indent="0">
              <a:buNone/>
              <a:defRPr sz="935"/>
            </a:lvl5pPr>
            <a:lvl6pPr marL="2320840" indent="0">
              <a:buNone/>
              <a:defRPr sz="935"/>
            </a:lvl6pPr>
            <a:lvl7pPr marL="2785008" indent="0">
              <a:buNone/>
              <a:defRPr sz="935"/>
            </a:lvl7pPr>
            <a:lvl8pPr marL="3249177" indent="0">
              <a:buNone/>
              <a:defRPr sz="935"/>
            </a:lvl8pPr>
            <a:lvl9pPr marL="3713345" indent="0">
              <a:buNone/>
              <a:defRPr sz="9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6836-3BAA-4942-B1EB-07B43E492285}" type="datetime1">
              <a:rPr lang="en-US" smtClean="0"/>
              <a:t>11/19/2025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7373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  <a:prstGeom prst="rect">
            <a:avLst/>
          </a:prstGeom>
        </p:spPr>
        <p:txBody>
          <a:bodyPr lIns="99340" tIns="49670" rIns="99340" bIns="49670" anchor="b"/>
          <a:lstStyle>
            <a:lvl1pPr algn="l">
              <a:defRPr sz="2056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  <a:prstGeom prst="rect">
            <a:avLst/>
          </a:prstGeom>
        </p:spPr>
        <p:txBody>
          <a:bodyPr lIns="99340" tIns="49670" rIns="99340" bIns="49670"/>
          <a:lstStyle>
            <a:lvl1pPr marL="0" indent="0">
              <a:buNone/>
              <a:defRPr sz="3271"/>
            </a:lvl1pPr>
            <a:lvl2pPr marL="464168" indent="0">
              <a:buNone/>
              <a:defRPr sz="2804"/>
            </a:lvl2pPr>
            <a:lvl3pPr marL="928336" indent="0">
              <a:buNone/>
              <a:defRPr sz="2430"/>
            </a:lvl3pPr>
            <a:lvl4pPr marL="1392504" indent="0">
              <a:buNone/>
              <a:defRPr sz="2056"/>
            </a:lvl4pPr>
            <a:lvl5pPr marL="1856672" indent="0">
              <a:buNone/>
              <a:defRPr sz="2056"/>
            </a:lvl5pPr>
            <a:lvl6pPr marL="2320840" indent="0">
              <a:buNone/>
              <a:defRPr sz="2056"/>
            </a:lvl6pPr>
            <a:lvl7pPr marL="2785008" indent="0">
              <a:buNone/>
              <a:defRPr sz="2056"/>
            </a:lvl7pPr>
            <a:lvl8pPr marL="3249177" indent="0">
              <a:buNone/>
              <a:defRPr sz="2056"/>
            </a:lvl8pPr>
            <a:lvl9pPr marL="3713345" indent="0">
              <a:buNone/>
              <a:defRPr sz="2056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  <a:prstGeom prst="rect">
            <a:avLst/>
          </a:prstGeom>
        </p:spPr>
        <p:txBody>
          <a:bodyPr lIns="99340" tIns="49670" rIns="99340" bIns="49670"/>
          <a:lstStyle>
            <a:lvl1pPr marL="0" indent="0">
              <a:buNone/>
              <a:defRPr sz="1402"/>
            </a:lvl1pPr>
            <a:lvl2pPr marL="464168" indent="0">
              <a:buNone/>
              <a:defRPr sz="1215"/>
            </a:lvl2pPr>
            <a:lvl3pPr marL="928336" indent="0">
              <a:buNone/>
              <a:defRPr sz="1028"/>
            </a:lvl3pPr>
            <a:lvl4pPr marL="1392504" indent="0">
              <a:buNone/>
              <a:defRPr sz="935"/>
            </a:lvl4pPr>
            <a:lvl5pPr marL="1856672" indent="0">
              <a:buNone/>
              <a:defRPr sz="935"/>
            </a:lvl5pPr>
            <a:lvl6pPr marL="2320840" indent="0">
              <a:buNone/>
              <a:defRPr sz="935"/>
            </a:lvl6pPr>
            <a:lvl7pPr marL="2785008" indent="0">
              <a:buNone/>
              <a:defRPr sz="935"/>
            </a:lvl7pPr>
            <a:lvl8pPr marL="3249177" indent="0">
              <a:buNone/>
              <a:defRPr sz="935"/>
            </a:lvl8pPr>
            <a:lvl9pPr marL="3713345" indent="0">
              <a:buNone/>
              <a:defRPr sz="9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3A272-75C5-4A7C-BB99-ADF0907BBD58}" type="datetime1">
              <a:rPr lang="en-US" smtClean="0"/>
              <a:t>11/19/2025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21914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9340" tIns="49670" rIns="99340" bIns="49670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 lIns="99340" tIns="49670" rIns="99340" bIns="4967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BD54-8A40-4A6B-8B94-0FB83DD04BEB}" type="datetime1">
              <a:rPr lang="en-US" smtClean="0"/>
              <a:t>11/19/2025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802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1" cy="5851525"/>
          </a:xfrm>
          <a:prstGeom prst="rect">
            <a:avLst/>
          </a:prstGeom>
        </p:spPr>
        <p:txBody>
          <a:bodyPr vert="eaVert" lIns="99340" tIns="49670" rIns="99340" bIns="49670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26400" cy="5851525"/>
          </a:xfrm>
          <a:prstGeom prst="rect">
            <a:avLst/>
          </a:prstGeom>
        </p:spPr>
        <p:txBody>
          <a:bodyPr vert="eaVert" lIns="99340" tIns="49670" rIns="99340" bIns="4967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D0DBB-B224-434E-ACE6-CE7C667C1044}" type="datetime1">
              <a:rPr lang="en-US" smtClean="0"/>
              <a:t>11/19/2025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80706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1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4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8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2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56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0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85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49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13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875E476-D03B-48EE-9257-F8653A9D58C3}" type="datetime1">
              <a:rPr lang="en-US" smtClean="0"/>
              <a:t>11/19/2025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BE1B51E-C877-4DF7-B2EF-3FEF641759EF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8400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5C70C26-F28E-4039-B7A6-C8BB48E70B59}" type="datetime1">
              <a:rPr lang="en-US" smtClean="0"/>
              <a:t>11/19/2025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BE1B51E-C877-4DF7-B2EF-3FEF641759EF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509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5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18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5" y="2906714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56">
                <a:solidFill>
                  <a:schemeClr val="tx1">
                    <a:tint val="75000"/>
                  </a:schemeClr>
                </a:solidFill>
              </a:defRPr>
            </a:lvl1pPr>
            <a:lvl2pPr marL="464168" indent="0">
              <a:buNone/>
              <a:defRPr sz="1869">
                <a:solidFill>
                  <a:schemeClr val="tx1">
                    <a:tint val="75000"/>
                  </a:schemeClr>
                </a:solidFill>
              </a:defRPr>
            </a:lvl2pPr>
            <a:lvl3pPr marL="928336" indent="0">
              <a:buNone/>
              <a:defRPr sz="1589">
                <a:solidFill>
                  <a:schemeClr val="tx1">
                    <a:tint val="75000"/>
                  </a:schemeClr>
                </a:solidFill>
              </a:defRPr>
            </a:lvl3pPr>
            <a:lvl4pPr marL="1392504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4pPr>
            <a:lvl5pPr marL="1856672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5pPr>
            <a:lvl6pPr marL="2320840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6pPr>
            <a:lvl7pPr marL="2785008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7pPr>
            <a:lvl8pPr marL="3249177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8pPr>
            <a:lvl9pPr marL="3713345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D24109F-AF2D-4CCE-A0D7-A4C4A6919E67}" type="datetime1">
              <a:rPr lang="en-US" smtClean="0"/>
              <a:t>11/19/2025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BE1B51E-C877-4DF7-B2EF-3FEF641759EF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66746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1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4"/>
            </a:lvl1pPr>
            <a:lvl2pPr>
              <a:defRPr sz="2430"/>
            </a:lvl2pPr>
            <a:lvl3pPr>
              <a:defRPr sz="2056"/>
            </a:lvl3pPr>
            <a:lvl4pPr>
              <a:defRPr sz="1869"/>
            </a:lvl4pPr>
            <a:lvl5pPr>
              <a:defRPr sz="1869"/>
            </a:lvl5pPr>
            <a:lvl6pPr>
              <a:defRPr sz="1869"/>
            </a:lvl6pPr>
            <a:lvl7pPr>
              <a:defRPr sz="1869"/>
            </a:lvl7pPr>
            <a:lvl8pPr>
              <a:defRPr sz="1869"/>
            </a:lvl8pPr>
            <a:lvl9pPr>
              <a:defRPr sz="186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1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4"/>
            </a:lvl1pPr>
            <a:lvl2pPr>
              <a:defRPr sz="2430"/>
            </a:lvl2pPr>
            <a:lvl3pPr>
              <a:defRPr sz="2056"/>
            </a:lvl3pPr>
            <a:lvl4pPr>
              <a:defRPr sz="1869"/>
            </a:lvl4pPr>
            <a:lvl5pPr>
              <a:defRPr sz="1869"/>
            </a:lvl5pPr>
            <a:lvl6pPr>
              <a:defRPr sz="1869"/>
            </a:lvl6pPr>
            <a:lvl7pPr>
              <a:defRPr sz="1869"/>
            </a:lvl7pPr>
            <a:lvl8pPr>
              <a:defRPr sz="1869"/>
            </a:lvl8pPr>
            <a:lvl9pPr>
              <a:defRPr sz="186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97512B0-40F5-4B4E-86BA-ED495F4354E4}" type="datetime1">
              <a:rPr lang="en-US" smtClean="0"/>
              <a:t>11/19/2025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BE1B51E-C877-4DF7-B2EF-3FEF641759EF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92200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30" b="1"/>
            </a:lvl1pPr>
            <a:lvl2pPr marL="464168" indent="0">
              <a:buNone/>
              <a:defRPr sz="2056" b="1"/>
            </a:lvl2pPr>
            <a:lvl3pPr marL="928336" indent="0">
              <a:buNone/>
              <a:defRPr sz="1869" b="1"/>
            </a:lvl3pPr>
            <a:lvl4pPr marL="1392504" indent="0">
              <a:buNone/>
              <a:defRPr sz="1589" b="1"/>
            </a:lvl4pPr>
            <a:lvl5pPr marL="1856672" indent="0">
              <a:buNone/>
              <a:defRPr sz="1589" b="1"/>
            </a:lvl5pPr>
            <a:lvl6pPr marL="2320840" indent="0">
              <a:buNone/>
              <a:defRPr sz="1589" b="1"/>
            </a:lvl6pPr>
            <a:lvl7pPr marL="2785008" indent="0">
              <a:buNone/>
              <a:defRPr sz="1589" b="1"/>
            </a:lvl7pPr>
            <a:lvl8pPr marL="3249177" indent="0">
              <a:buNone/>
              <a:defRPr sz="1589" b="1"/>
            </a:lvl8pPr>
            <a:lvl9pPr marL="3713345" indent="0">
              <a:buNone/>
              <a:defRPr sz="1589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1" y="2174876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30"/>
            </a:lvl1pPr>
            <a:lvl2pPr>
              <a:defRPr sz="2056"/>
            </a:lvl2pPr>
            <a:lvl3pPr>
              <a:defRPr sz="1869"/>
            </a:lvl3pPr>
            <a:lvl4pPr>
              <a:defRPr sz="1589"/>
            </a:lvl4pPr>
            <a:lvl5pPr>
              <a:defRPr sz="1589"/>
            </a:lvl5pPr>
            <a:lvl6pPr>
              <a:defRPr sz="1589"/>
            </a:lvl6pPr>
            <a:lvl7pPr>
              <a:defRPr sz="1589"/>
            </a:lvl7pPr>
            <a:lvl8pPr>
              <a:defRPr sz="1589"/>
            </a:lvl8pPr>
            <a:lvl9pPr>
              <a:defRPr sz="158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30" b="1"/>
            </a:lvl1pPr>
            <a:lvl2pPr marL="464168" indent="0">
              <a:buNone/>
              <a:defRPr sz="2056" b="1"/>
            </a:lvl2pPr>
            <a:lvl3pPr marL="928336" indent="0">
              <a:buNone/>
              <a:defRPr sz="1869" b="1"/>
            </a:lvl3pPr>
            <a:lvl4pPr marL="1392504" indent="0">
              <a:buNone/>
              <a:defRPr sz="1589" b="1"/>
            </a:lvl4pPr>
            <a:lvl5pPr marL="1856672" indent="0">
              <a:buNone/>
              <a:defRPr sz="1589" b="1"/>
            </a:lvl5pPr>
            <a:lvl6pPr marL="2320840" indent="0">
              <a:buNone/>
              <a:defRPr sz="1589" b="1"/>
            </a:lvl6pPr>
            <a:lvl7pPr marL="2785008" indent="0">
              <a:buNone/>
              <a:defRPr sz="1589" b="1"/>
            </a:lvl7pPr>
            <a:lvl8pPr marL="3249177" indent="0">
              <a:buNone/>
              <a:defRPr sz="1589" b="1"/>
            </a:lvl8pPr>
            <a:lvl9pPr marL="3713345" indent="0">
              <a:buNone/>
              <a:defRPr sz="1589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9" y="2174876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30"/>
            </a:lvl1pPr>
            <a:lvl2pPr>
              <a:defRPr sz="2056"/>
            </a:lvl2pPr>
            <a:lvl3pPr>
              <a:defRPr sz="1869"/>
            </a:lvl3pPr>
            <a:lvl4pPr>
              <a:defRPr sz="1589"/>
            </a:lvl4pPr>
            <a:lvl5pPr>
              <a:defRPr sz="1589"/>
            </a:lvl5pPr>
            <a:lvl6pPr>
              <a:defRPr sz="1589"/>
            </a:lvl6pPr>
            <a:lvl7pPr>
              <a:defRPr sz="1589"/>
            </a:lvl7pPr>
            <a:lvl8pPr>
              <a:defRPr sz="1589"/>
            </a:lvl8pPr>
            <a:lvl9pPr>
              <a:defRPr sz="158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F632077-7EA7-499D-ACBF-AAE87980CC6B}" type="datetime1">
              <a:rPr lang="en-US" smtClean="0"/>
              <a:t>11/19/2025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BE1B51E-C877-4DF7-B2EF-3FEF641759EF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8851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9385" y="29594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8CD1437-937D-43BB-86DD-1CC505A0C0F8}" type="datetime1">
              <a:rPr lang="en-US" smtClean="0"/>
              <a:t>11/19/2025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BE1B51E-C877-4DF7-B2EF-3FEF641759EF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121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1133" y="-107950"/>
            <a:ext cx="10028767" cy="13112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1135" y="1196976"/>
            <a:ext cx="10799233" cy="5110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Rectangle 3"/>
          <p:cNvSpPr txBox="1">
            <a:spLocks noChangeArrowheads="1"/>
          </p:cNvSpPr>
          <p:nvPr userDrawn="1"/>
        </p:nvSpPr>
        <p:spPr>
          <a:xfrm>
            <a:off x="518584" y="6381751"/>
            <a:ext cx="2798234" cy="474663"/>
          </a:xfrm>
          <a:prstGeom prst="rect">
            <a:avLst/>
          </a:prstGeom>
          <a:ln/>
        </p:spPr>
        <p:txBody>
          <a:bodyPr vert="horz" lIns="92829" tIns="46415" rIns="92829" bIns="46415" rtlCol="0" anchor="ctr"/>
          <a:lstStyle>
            <a:lvl1pPr>
              <a:defRPr/>
            </a:lvl1pPr>
          </a:lstStyle>
          <a:p>
            <a:pPr marL="0" marR="0" lvl="0" indent="0" algn="l" defTabSz="9283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15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 userDrawn="1"/>
        </p:nvSpPr>
        <p:spPr>
          <a:xfrm>
            <a:off x="2974764" y="6366256"/>
            <a:ext cx="6415873" cy="474663"/>
          </a:xfrm>
          <a:prstGeom prst="rect">
            <a:avLst/>
          </a:prstGeom>
          <a:ln/>
        </p:spPr>
        <p:txBody>
          <a:bodyPr vert="horz" lIns="92829" tIns="46415" rIns="92829" bIns="46415" rtlCol="0" anchor="ctr"/>
          <a:lstStyle>
            <a:lvl1pPr>
              <a:defRPr/>
            </a:lvl1pPr>
          </a:lstStyle>
          <a:p>
            <a:pPr marL="0" marR="0" lvl="0" indent="0" algn="ctr" defTabSz="9283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15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Instituto Nacional de Tecnologias de Informação e Comunicação - INTIC</a:t>
            </a:r>
          </a:p>
        </p:txBody>
      </p:sp>
      <p:sp>
        <p:nvSpPr>
          <p:cNvPr id="9" name="Rectangle 5"/>
          <p:cNvSpPr txBox="1">
            <a:spLocks noChangeArrowheads="1"/>
          </p:cNvSpPr>
          <p:nvPr userDrawn="1"/>
        </p:nvSpPr>
        <p:spPr>
          <a:xfrm>
            <a:off x="9309101" y="6381751"/>
            <a:ext cx="2135717" cy="474663"/>
          </a:xfrm>
          <a:prstGeom prst="rect">
            <a:avLst/>
          </a:prstGeom>
          <a:ln/>
        </p:spPr>
        <p:txBody>
          <a:bodyPr vert="horz" lIns="92829" tIns="46415" rIns="92829" bIns="46415" rtlCol="0" anchor="ctr"/>
          <a:lstStyle>
            <a:lvl1pPr>
              <a:defRPr/>
            </a:lvl1pPr>
          </a:lstStyle>
          <a:p>
            <a:pPr marL="0" marR="0" lvl="0" indent="0" algn="r" defTabSz="9283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E4648A-462B-4612-AFA7-77B170A2F3B1}" type="slidenum">
              <a:rPr kumimoji="0" lang="en-US" sz="1215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283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15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7363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56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4" y="273050"/>
            <a:ext cx="6815666" cy="5853113"/>
          </a:xfrm>
          <a:prstGeom prst="rect">
            <a:avLst/>
          </a:prstGeom>
        </p:spPr>
        <p:txBody>
          <a:bodyPr/>
          <a:lstStyle>
            <a:lvl1pPr>
              <a:defRPr sz="3271"/>
            </a:lvl1pPr>
            <a:lvl2pPr>
              <a:defRPr sz="2804"/>
            </a:lvl2pPr>
            <a:lvl3pPr>
              <a:defRPr sz="2430"/>
            </a:lvl3pPr>
            <a:lvl4pPr>
              <a:defRPr sz="2056"/>
            </a:lvl4pPr>
            <a:lvl5pPr>
              <a:defRPr sz="2056"/>
            </a:lvl5pPr>
            <a:lvl6pPr>
              <a:defRPr sz="2056"/>
            </a:lvl6pPr>
            <a:lvl7pPr>
              <a:defRPr sz="2056"/>
            </a:lvl7pPr>
            <a:lvl8pPr>
              <a:defRPr sz="2056"/>
            </a:lvl8pPr>
            <a:lvl9pPr>
              <a:defRPr sz="2056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2"/>
            </a:lvl1pPr>
            <a:lvl2pPr marL="464168" indent="0">
              <a:buNone/>
              <a:defRPr sz="1215"/>
            </a:lvl2pPr>
            <a:lvl3pPr marL="928336" indent="0">
              <a:buNone/>
              <a:defRPr sz="1028"/>
            </a:lvl3pPr>
            <a:lvl4pPr marL="1392504" indent="0">
              <a:buNone/>
              <a:defRPr sz="935"/>
            </a:lvl4pPr>
            <a:lvl5pPr marL="1856672" indent="0">
              <a:buNone/>
              <a:defRPr sz="935"/>
            </a:lvl5pPr>
            <a:lvl6pPr marL="2320840" indent="0">
              <a:buNone/>
              <a:defRPr sz="935"/>
            </a:lvl6pPr>
            <a:lvl7pPr marL="2785008" indent="0">
              <a:buNone/>
              <a:defRPr sz="935"/>
            </a:lvl7pPr>
            <a:lvl8pPr marL="3249177" indent="0">
              <a:buNone/>
              <a:defRPr sz="935"/>
            </a:lvl8pPr>
            <a:lvl9pPr marL="3713345" indent="0">
              <a:buNone/>
              <a:defRPr sz="935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3F14B4F-FDC1-4CFA-B95D-D53C30E690E3}" type="datetime1">
              <a:rPr lang="en-US" smtClean="0"/>
              <a:t>11/19/2025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BE1B51E-C877-4DF7-B2EF-3FEF641759EF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96008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56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71"/>
            </a:lvl1pPr>
            <a:lvl2pPr marL="464168" indent="0">
              <a:buNone/>
              <a:defRPr sz="2804"/>
            </a:lvl2pPr>
            <a:lvl3pPr marL="928336" indent="0">
              <a:buNone/>
              <a:defRPr sz="2430"/>
            </a:lvl3pPr>
            <a:lvl4pPr marL="1392504" indent="0">
              <a:buNone/>
              <a:defRPr sz="2056"/>
            </a:lvl4pPr>
            <a:lvl5pPr marL="1856672" indent="0">
              <a:buNone/>
              <a:defRPr sz="2056"/>
            </a:lvl5pPr>
            <a:lvl6pPr marL="2320840" indent="0">
              <a:buNone/>
              <a:defRPr sz="2056"/>
            </a:lvl6pPr>
            <a:lvl7pPr marL="2785008" indent="0">
              <a:buNone/>
              <a:defRPr sz="2056"/>
            </a:lvl7pPr>
            <a:lvl8pPr marL="3249177" indent="0">
              <a:buNone/>
              <a:defRPr sz="2056"/>
            </a:lvl8pPr>
            <a:lvl9pPr marL="3713345" indent="0">
              <a:buNone/>
              <a:defRPr sz="2056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2"/>
            </a:lvl1pPr>
            <a:lvl2pPr marL="464168" indent="0">
              <a:buNone/>
              <a:defRPr sz="1215"/>
            </a:lvl2pPr>
            <a:lvl3pPr marL="928336" indent="0">
              <a:buNone/>
              <a:defRPr sz="1028"/>
            </a:lvl3pPr>
            <a:lvl4pPr marL="1392504" indent="0">
              <a:buNone/>
              <a:defRPr sz="935"/>
            </a:lvl4pPr>
            <a:lvl5pPr marL="1856672" indent="0">
              <a:buNone/>
              <a:defRPr sz="935"/>
            </a:lvl5pPr>
            <a:lvl6pPr marL="2320840" indent="0">
              <a:buNone/>
              <a:defRPr sz="935"/>
            </a:lvl6pPr>
            <a:lvl7pPr marL="2785008" indent="0">
              <a:buNone/>
              <a:defRPr sz="935"/>
            </a:lvl7pPr>
            <a:lvl8pPr marL="3249177" indent="0">
              <a:buNone/>
              <a:defRPr sz="935"/>
            </a:lvl8pPr>
            <a:lvl9pPr marL="3713345" indent="0">
              <a:buNone/>
              <a:defRPr sz="935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0665FDF-EAF6-4D39-BC65-7241A68D3210}" type="datetime1">
              <a:rPr lang="en-US" smtClean="0"/>
              <a:t>11/19/2025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BE1B51E-C877-4DF7-B2EF-3FEF641759EF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95124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0BC82F7-5568-4411-B45D-F990824A6263}" type="datetime1">
              <a:rPr lang="en-US" smtClean="0"/>
              <a:t>11/19/2025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BE1B51E-C877-4DF7-B2EF-3FEF641759EF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82096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1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B4E7E6C-07D7-485A-931D-544BCC0E6EDD}" type="datetime1">
              <a:rPr lang="en-US" smtClean="0"/>
              <a:t>11/19/2025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BE1B51E-C877-4DF7-B2EF-3FEF641759EF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9094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164B279-3763-49BE-AFA9-17FB5790B070}" type="datetime1">
              <a:rPr lang="en-US" smtClean="0"/>
              <a:t>11/19/2025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777BDF-9430-49DB-9A3C-15FDDC2D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0399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2">
  <p:cSld name="Title slide 12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9"/>
          <p:cNvSpPr txBox="1"/>
          <p:nvPr/>
        </p:nvSpPr>
        <p:spPr>
          <a:xfrm>
            <a:off x="-8" y="6566400"/>
            <a:ext cx="6922001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299" tIns="100299" rIns="100299" bIns="10029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16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Copyright © 2025 |  CTM360 - </a:t>
            </a:r>
            <a:r>
              <a:rPr lang="en" sz="616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Confidential</a:t>
            </a:r>
            <a:endParaRPr sz="616" b="1"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08389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7707" y="0"/>
            <a:ext cx="121997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9340" tIns="49670" rIns="99340" bIns="49670" rtlCol="0" anchor="ctr"/>
          <a:lstStyle>
            <a:lvl1pPr algn="ctr">
              <a:defRPr sz="1215">
                <a:solidFill>
                  <a:schemeClr val="bg1"/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9340" tIns="49670" rIns="99340" bIns="49670" rtlCol="0" anchor="ctr"/>
          <a:lstStyle>
            <a:lvl1pPr algn="r">
              <a:defRPr sz="1215">
                <a:solidFill>
                  <a:schemeClr val="bg1"/>
                </a:solidFill>
              </a:defRPr>
            </a:lvl1pPr>
          </a:lstStyle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 vert="horz" lIns="99340" tIns="49670" rIns="99340" bIns="49670" rtlCol="0" anchor="ctr"/>
          <a:lstStyle>
            <a:lvl1pPr algn="l">
              <a:defRPr sz="1215">
                <a:solidFill>
                  <a:schemeClr val="bg1"/>
                </a:solidFill>
              </a:defRPr>
            </a:lvl1pPr>
          </a:lstStyle>
          <a:p>
            <a:fld id="{51ABB096-39D7-49C4-8988-C64629138C04}" type="datetime1">
              <a:rPr lang="en-US" smtClean="0"/>
              <a:t>11/19/2025</a:t>
            </a:fld>
            <a:endParaRPr lang="pt-PT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56" y="580771"/>
            <a:ext cx="7840854" cy="142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5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28336" rtl="0" eaLnBrk="1" latinLnBrk="0" hangingPunct="1">
        <a:spcBef>
          <a:spcPct val="0"/>
        </a:spcBef>
        <a:buNone/>
        <a:defRPr sz="44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8126" indent="-348126" algn="l" defTabSz="928336" rtl="0" eaLnBrk="1" latinLnBrk="0" hangingPunct="1">
        <a:spcBef>
          <a:spcPct val="20000"/>
        </a:spcBef>
        <a:buFont typeface="Arial" pitchFamily="34" charset="0"/>
        <a:buChar char="•"/>
        <a:defRPr sz="3271" kern="1200">
          <a:solidFill>
            <a:schemeClr val="tx1"/>
          </a:solidFill>
          <a:latin typeface="+mn-lt"/>
          <a:ea typeface="+mn-ea"/>
          <a:cs typeface="+mn-cs"/>
        </a:defRPr>
      </a:lvl1pPr>
      <a:lvl2pPr marL="754273" indent="-290105" algn="l" defTabSz="928336" rtl="0" eaLnBrk="1" latinLnBrk="0" hangingPunct="1">
        <a:spcBef>
          <a:spcPct val="20000"/>
        </a:spcBef>
        <a:buFont typeface="Arial" pitchFamily="34" charset="0"/>
        <a:buChar char="–"/>
        <a:defRPr sz="2804" kern="1200">
          <a:solidFill>
            <a:schemeClr val="tx1"/>
          </a:solidFill>
          <a:latin typeface="+mn-lt"/>
          <a:ea typeface="+mn-ea"/>
          <a:cs typeface="+mn-cs"/>
        </a:defRPr>
      </a:lvl2pPr>
      <a:lvl3pPr marL="1160420" indent="-232084" algn="l" defTabSz="928336" rtl="0" eaLnBrk="1" latinLnBrk="0" hangingPunct="1">
        <a:spcBef>
          <a:spcPct val="20000"/>
        </a:spcBef>
        <a:buFont typeface="Arial" pitchFamily="34" charset="0"/>
        <a:buChar char="•"/>
        <a:defRPr sz="2430" kern="1200">
          <a:solidFill>
            <a:schemeClr val="tx1"/>
          </a:solidFill>
          <a:latin typeface="+mn-lt"/>
          <a:ea typeface="+mn-ea"/>
          <a:cs typeface="+mn-cs"/>
        </a:defRPr>
      </a:lvl3pPr>
      <a:lvl4pPr marL="1624588" indent="-232084" algn="l" defTabSz="928336" rtl="0" eaLnBrk="1" latinLnBrk="0" hangingPunct="1">
        <a:spcBef>
          <a:spcPct val="20000"/>
        </a:spcBef>
        <a:buFont typeface="Arial" pitchFamily="34" charset="0"/>
        <a:buChar char="–"/>
        <a:defRPr sz="2056" kern="1200">
          <a:solidFill>
            <a:schemeClr val="tx1"/>
          </a:solidFill>
          <a:latin typeface="+mn-lt"/>
          <a:ea typeface="+mn-ea"/>
          <a:cs typeface="+mn-cs"/>
        </a:defRPr>
      </a:lvl4pPr>
      <a:lvl5pPr marL="2088756" indent="-232084" algn="l" defTabSz="928336" rtl="0" eaLnBrk="1" latinLnBrk="0" hangingPunct="1">
        <a:spcBef>
          <a:spcPct val="20000"/>
        </a:spcBef>
        <a:buFont typeface="Arial" pitchFamily="34" charset="0"/>
        <a:buChar char="»"/>
        <a:defRPr sz="2056" kern="1200">
          <a:solidFill>
            <a:schemeClr val="tx1"/>
          </a:solidFill>
          <a:latin typeface="+mn-lt"/>
          <a:ea typeface="+mn-ea"/>
          <a:cs typeface="+mn-cs"/>
        </a:defRPr>
      </a:lvl5pPr>
      <a:lvl6pPr marL="2552924" indent="-232084" algn="l" defTabSz="928336" rtl="0" eaLnBrk="1" latinLnBrk="0" hangingPunct="1">
        <a:spcBef>
          <a:spcPct val="20000"/>
        </a:spcBef>
        <a:buFont typeface="Arial" pitchFamily="34" charset="0"/>
        <a:buChar char="•"/>
        <a:defRPr sz="2056" kern="1200">
          <a:solidFill>
            <a:schemeClr val="tx1"/>
          </a:solidFill>
          <a:latin typeface="+mn-lt"/>
          <a:ea typeface="+mn-ea"/>
          <a:cs typeface="+mn-cs"/>
        </a:defRPr>
      </a:lvl6pPr>
      <a:lvl7pPr marL="3017093" indent="-232084" algn="l" defTabSz="928336" rtl="0" eaLnBrk="1" latinLnBrk="0" hangingPunct="1">
        <a:spcBef>
          <a:spcPct val="20000"/>
        </a:spcBef>
        <a:buFont typeface="Arial" pitchFamily="34" charset="0"/>
        <a:buChar char="•"/>
        <a:defRPr sz="2056" kern="1200">
          <a:solidFill>
            <a:schemeClr val="tx1"/>
          </a:solidFill>
          <a:latin typeface="+mn-lt"/>
          <a:ea typeface="+mn-ea"/>
          <a:cs typeface="+mn-cs"/>
        </a:defRPr>
      </a:lvl7pPr>
      <a:lvl8pPr marL="3481261" indent="-232084" algn="l" defTabSz="928336" rtl="0" eaLnBrk="1" latinLnBrk="0" hangingPunct="1">
        <a:spcBef>
          <a:spcPct val="20000"/>
        </a:spcBef>
        <a:buFont typeface="Arial" pitchFamily="34" charset="0"/>
        <a:buChar char="•"/>
        <a:defRPr sz="2056" kern="1200">
          <a:solidFill>
            <a:schemeClr val="tx1"/>
          </a:solidFill>
          <a:latin typeface="+mn-lt"/>
          <a:ea typeface="+mn-ea"/>
          <a:cs typeface="+mn-cs"/>
        </a:defRPr>
      </a:lvl8pPr>
      <a:lvl9pPr marL="3945429" indent="-232084" algn="l" defTabSz="928336" rtl="0" eaLnBrk="1" latinLnBrk="0" hangingPunct="1">
        <a:spcBef>
          <a:spcPct val="20000"/>
        </a:spcBef>
        <a:buFont typeface="Arial" pitchFamily="34" charset="0"/>
        <a:buChar char="•"/>
        <a:defRPr sz="20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1pPr>
      <a:lvl2pPr marL="464168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2pPr>
      <a:lvl3pPr marL="928336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3pPr>
      <a:lvl4pPr marL="1392504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4pPr>
      <a:lvl5pPr marL="1856672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5pPr>
      <a:lvl6pPr marL="2320840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6pPr>
      <a:lvl7pPr marL="2785008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7pPr>
      <a:lvl8pPr marL="3249177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8pPr>
      <a:lvl9pPr marL="3713345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 flipH="1">
            <a:off x="269735" y="723183"/>
            <a:ext cx="11652531" cy="0"/>
          </a:xfrm>
          <a:prstGeom prst="line">
            <a:avLst/>
          </a:prstGeom>
          <a:ln>
            <a:solidFill>
              <a:srgbClr val="9A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"/>
          <p:cNvSpPr>
            <a:spLocks noChangeArrowheads="1"/>
          </p:cNvSpPr>
          <p:nvPr userDrawn="1"/>
        </p:nvSpPr>
        <p:spPr bwMode="auto">
          <a:xfrm>
            <a:off x="1" y="6381750"/>
            <a:ext cx="12191999" cy="476250"/>
          </a:xfrm>
          <a:prstGeom prst="rect">
            <a:avLst/>
          </a:prstGeom>
          <a:gradFill rotWithShape="0">
            <a:gsLst>
              <a:gs pos="0">
                <a:srgbClr val="EF0319"/>
              </a:gs>
              <a:gs pos="100000">
                <a:srgbClr val="6F010C"/>
              </a:gs>
            </a:gsLst>
            <a:path path="rect">
              <a:fillToRect l="100000" t="100000"/>
            </a:path>
          </a:gradFill>
          <a:ln w="9525">
            <a:noFill/>
            <a:round/>
            <a:headEnd/>
            <a:tailEnd/>
          </a:ln>
          <a:effectLst>
            <a:outerShdw dist="17819" dir="2700000" algn="ctr" rotWithShape="0">
              <a:srgbClr val="8F020F"/>
            </a:outerShdw>
          </a:effec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pt-PT" sz="1308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 vert="horz" lIns="99340" tIns="49670" rIns="99340" bIns="49670" rtlCol="0" anchor="ctr"/>
          <a:lstStyle>
            <a:lvl1pPr algn="l">
              <a:defRPr sz="1215">
                <a:solidFill>
                  <a:schemeClr val="bg1"/>
                </a:solidFill>
              </a:defRPr>
            </a:lvl1pPr>
          </a:lstStyle>
          <a:p>
            <a:fld id="{087BF651-39EA-450C-BAC9-DC42EC85FD54}" type="datetime1">
              <a:rPr lang="en-US" smtClean="0"/>
              <a:t>11/19/2025</a:t>
            </a:fld>
            <a:endParaRPr lang="pt-PT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9340" tIns="49670" rIns="99340" bIns="49670" rtlCol="0" anchor="ctr"/>
          <a:lstStyle>
            <a:lvl1pPr algn="ctr">
              <a:defRPr sz="1215">
                <a:solidFill>
                  <a:schemeClr val="bg1"/>
                </a:solidFill>
              </a:defRPr>
            </a:lvl1pPr>
          </a:lstStyle>
          <a:p>
            <a:endParaRPr lang="pt-PT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9340" tIns="49670" rIns="99340" bIns="49670" rtlCol="0" anchor="ctr"/>
          <a:lstStyle>
            <a:lvl1pPr algn="r">
              <a:defRPr sz="1215">
                <a:solidFill>
                  <a:schemeClr val="bg1"/>
                </a:solidFill>
              </a:defRPr>
            </a:lvl1pPr>
          </a:lstStyle>
          <a:p>
            <a:fld id="{FFAAE9B2-36E1-4349-96E1-839A449297A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12192000" cy="72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/>
          <p:nvPr userDrawn="1"/>
        </p:nvGrpSpPr>
        <p:grpSpPr>
          <a:xfrm>
            <a:off x="11089942" y="46727"/>
            <a:ext cx="739843" cy="569646"/>
            <a:chOff x="8756650" y="50005"/>
            <a:chExt cx="609600" cy="609600"/>
          </a:xfrm>
        </p:grpSpPr>
        <p:sp>
          <p:nvSpPr>
            <p:cNvPr id="3" name="Oval 2"/>
            <p:cNvSpPr/>
            <p:nvPr userDrawn="1"/>
          </p:nvSpPr>
          <p:spPr>
            <a:xfrm>
              <a:off x="8799694" y="98005"/>
              <a:ext cx="523511" cy="5334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PT" sz="1308"/>
            </a:p>
          </p:txBody>
        </p:sp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6650" y="50005"/>
              <a:ext cx="609600" cy="609600"/>
            </a:xfrm>
            <a:prstGeom prst="rect">
              <a:avLst/>
            </a:prstGeom>
          </p:spPr>
        </p:pic>
      </p:grpSp>
      <p:sp>
        <p:nvSpPr>
          <p:cNvPr id="13" name="Retângulo 11"/>
          <p:cNvSpPr/>
          <p:nvPr userDrawn="1"/>
        </p:nvSpPr>
        <p:spPr>
          <a:xfrm>
            <a:off x="636814" y="330548"/>
            <a:ext cx="348360" cy="261270"/>
          </a:xfrm>
          <a:prstGeom prst="rect">
            <a:avLst/>
          </a:prstGeom>
          <a:ln>
            <a:solidFill>
              <a:srgbClr val="CC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264" tIns="32632" rIns="65264" bIns="32632" rtlCol="0" anchor="ctr"/>
          <a:lstStyle/>
          <a:p>
            <a:pPr algn="ctr"/>
            <a:endParaRPr lang="pt-PT" sz="2243"/>
          </a:p>
        </p:txBody>
      </p:sp>
    </p:spTree>
    <p:extLst>
      <p:ext uri="{BB962C8B-B14F-4D97-AF65-F5344CB8AC3E}">
        <p14:creationId xmlns:p14="http://schemas.microsoft.com/office/powerpoint/2010/main" val="30337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ftr="0" dt="0"/>
  <p:txStyles>
    <p:titleStyle>
      <a:lvl1pPr algn="ctr" defTabSz="928336" rtl="0" eaLnBrk="1" latinLnBrk="0" hangingPunct="1">
        <a:spcBef>
          <a:spcPct val="0"/>
        </a:spcBef>
        <a:buNone/>
        <a:defRPr sz="44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8126" indent="-348126" algn="l" defTabSz="928336" rtl="0" eaLnBrk="1" latinLnBrk="0" hangingPunct="1">
        <a:spcBef>
          <a:spcPct val="20000"/>
        </a:spcBef>
        <a:buFont typeface="Arial" pitchFamily="34" charset="0"/>
        <a:buChar char="•"/>
        <a:defRPr sz="3271" kern="1200">
          <a:solidFill>
            <a:schemeClr val="tx1"/>
          </a:solidFill>
          <a:latin typeface="+mn-lt"/>
          <a:ea typeface="+mn-ea"/>
          <a:cs typeface="+mn-cs"/>
        </a:defRPr>
      </a:lvl1pPr>
      <a:lvl2pPr marL="754273" indent="-290105" algn="l" defTabSz="928336" rtl="0" eaLnBrk="1" latinLnBrk="0" hangingPunct="1">
        <a:spcBef>
          <a:spcPct val="20000"/>
        </a:spcBef>
        <a:buFont typeface="Arial" pitchFamily="34" charset="0"/>
        <a:buChar char="–"/>
        <a:defRPr sz="2804" kern="1200">
          <a:solidFill>
            <a:schemeClr val="tx1"/>
          </a:solidFill>
          <a:latin typeface="+mn-lt"/>
          <a:ea typeface="+mn-ea"/>
          <a:cs typeface="+mn-cs"/>
        </a:defRPr>
      </a:lvl2pPr>
      <a:lvl3pPr marL="1160420" indent="-232084" algn="l" defTabSz="928336" rtl="0" eaLnBrk="1" latinLnBrk="0" hangingPunct="1">
        <a:spcBef>
          <a:spcPct val="20000"/>
        </a:spcBef>
        <a:buFont typeface="Arial" pitchFamily="34" charset="0"/>
        <a:buChar char="•"/>
        <a:defRPr sz="2430" kern="1200">
          <a:solidFill>
            <a:schemeClr val="tx1"/>
          </a:solidFill>
          <a:latin typeface="+mn-lt"/>
          <a:ea typeface="+mn-ea"/>
          <a:cs typeface="+mn-cs"/>
        </a:defRPr>
      </a:lvl3pPr>
      <a:lvl4pPr marL="1624588" indent="-232084" algn="l" defTabSz="928336" rtl="0" eaLnBrk="1" latinLnBrk="0" hangingPunct="1">
        <a:spcBef>
          <a:spcPct val="20000"/>
        </a:spcBef>
        <a:buFont typeface="Arial" pitchFamily="34" charset="0"/>
        <a:buChar char="–"/>
        <a:defRPr sz="2056" kern="1200">
          <a:solidFill>
            <a:schemeClr val="tx1"/>
          </a:solidFill>
          <a:latin typeface="+mn-lt"/>
          <a:ea typeface="+mn-ea"/>
          <a:cs typeface="+mn-cs"/>
        </a:defRPr>
      </a:lvl4pPr>
      <a:lvl5pPr marL="2088756" indent="-232084" algn="l" defTabSz="928336" rtl="0" eaLnBrk="1" latinLnBrk="0" hangingPunct="1">
        <a:spcBef>
          <a:spcPct val="20000"/>
        </a:spcBef>
        <a:buFont typeface="Arial" pitchFamily="34" charset="0"/>
        <a:buChar char="»"/>
        <a:defRPr sz="2056" kern="1200">
          <a:solidFill>
            <a:schemeClr val="tx1"/>
          </a:solidFill>
          <a:latin typeface="+mn-lt"/>
          <a:ea typeface="+mn-ea"/>
          <a:cs typeface="+mn-cs"/>
        </a:defRPr>
      </a:lvl5pPr>
      <a:lvl6pPr marL="2552924" indent="-232084" algn="l" defTabSz="928336" rtl="0" eaLnBrk="1" latinLnBrk="0" hangingPunct="1">
        <a:spcBef>
          <a:spcPct val="20000"/>
        </a:spcBef>
        <a:buFont typeface="Arial" pitchFamily="34" charset="0"/>
        <a:buChar char="•"/>
        <a:defRPr sz="2056" kern="1200">
          <a:solidFill>
            <a:schemeClr val="tx1"/>
          </a:solidFill>
          <a:latin typeface="+mn-lt"/>
          <a:ea typeface="+mn-ea"/>
          <a:cs typeface="+mn-cs"/>
        </a:defRPr>
      </a:lvl6pPr>
      <a:lvl7pPr marL="3017093" indent="-232084" algn="l" defTabSz="928336" rtl="0" eaLnBrk="1" latinLnBrk="0" hangingPunct="1">
        <a:spcBef>
          <a:spcPct val="20000"/>
        </a:spcBef>
        <a:buFont typeface="Arial" pitchFamily="34" charset="0"/>
        <a:buChar char="•"/>
        <a:defRPr sz="2056" kern="1200">
          <a:solidFill>
            <a:schemeClr val="tx1"/>
          </a:solidFill>
          <a:latin typeface="+mn-lt"/>
          <a:ea typeface="+mn-ea"/>
          <a:cs typeface="+mn-cs"/>
        </a:defRPr>
      </a:lvl7pPr>
      <a:lvl8pPr marL="3481261" indent="-232084" algn="l" defTabSz="928336" rtl="0" eaLnBrk="1" latinLnBrk="0" hangingPunct="1">
        <a:spcBef>
          <a:spcPct val="20000"/>
        </a:spcBef>
        <a:buFont typeface="Arial" pitchFamily="34" charset="0"/>
        <a:buChar char="•"/>
        <a:defRPr sz="2056" kern="1200">
          <a:solidFill>
            <a:schemeClr val="tx1"/>
          </a:solidFill>
          <a:latin typeface="+mn-lt"/>
          <a:ea typeface="+mn-ea"/>
          <a:cs typeface="+mn-cs"/>
        </a:defRPr>
      </a:lvl8pPr>
      <a:lvl9pPr marL="3945429" indent="-232084" algn="l" defTabSz="928336" rtl="0" eaLnBrk="1" latinLnBrk="0" hangingPunct="1">
        <a:spcBef>
          <a:spcPct val="20000"/>
        </a:spcBef>
        <a:buFont typeface="Arial" pitchFamily="34" charset="0"/>
        <a:buChar char="•"/>
        <a:defRPr sz="20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1pPr>
      <a:lvl2pPr marL="464168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2pPr>
      <a:lvl3pPr marL="928336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3pPr>
      <a:lvl4pPr marL="1392504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4pPr>
      <a:lvl5pPr marL="1856672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5pPr>
      <a:lvl6pPr marL="2320840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6pPr>
      <a:lvl7pPr marL="2785008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7pPr>
      <a:lvl8pPr marL="3249177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8pPr>
      <a:lvl9pPr marL="3713345" algn="l" defTabSz="928336" rtl="0" eaLnBrk="1" latinLnBrk="0" hangingPunct="1">
        <a:defRPr sz="18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em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73821" y="1832569"/>
            <a:ext cx="9022613" cy="379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854507">
              <a:buClrTx/>
            </a:pPr>
            <a:r>
              <a:rPr lang="pt-PT" sz="1869" b="1" kern="1200" dirty="0">
                <a:solidFill>
                  <a:prstClr val="black"/>
                </a:solidFill>
                <a:latin typeface="Poppins" panose="020B0604020202020204" charset="0"/>
                <a:cs typeface="Poppins" panose="020B0604020202020204" charset="0"/>
              </a:rPr>
              <a:t>Semana Internacional de Segurança Cibernética de Moçambique 2025</a:t>
            </a:r>
            <a:endParaRPr lang="en-US" sz="1869" kern="1200" dirty="0">
              <a:solidFill>
                <a:prstClr val="black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endParaRPr lang="pt-PT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4074" t="5201"/>
          <a:stretch/>
        </p:blipFill>
        <p:spPr>
          <a:xfrm>
            <a:off x="6950469" y="2840968"/>
            <a:ext cx="3084075" cy="26005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61F83B-015A-9F78-2760-721D3314B11D}"/>
              </a:ext>
            </a:extLst>
          </p:cNvPr>
          <p:cNvSpPr txBox="1"/>
          <p:nvPr/>
        </p:nvSpPr>
        <p:spPr>
          <a:xfrm>
            <a:off x="3702438" y="5480530"/>
            <a:ext cx="5165381" cy="1074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8336">
              <a:spcAft>
                <a:spcPts val="561"/>
              </a:spcAft>
              <a:buClrTx/>
            </a:pPr>
            <a:r>
              <a:rPr lang="en-US" sz="1682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On</a:t>
            </a:r>
            <a:r>
              <a:rPr lang="pt-PT" sz="1682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é</a:t>
            </a:r>
            <a:r>
              <a:rPr lang="en-US" sz="1682" b="1" kern="1200" dirty="0" err="1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lio</a:t>
            </a:r>
            <a:r>
              <a:rPr lang="en-US" sz="1682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Zavala</a:t>
            </a:r>
            <a:endParaRPr lang="pt-PT" sz="1682" b="1" kern="1200" dirty="0">
              <a:solidFill>
                <a:prstClr val="black"/>
              </a:solidFill>
              <a:latin typeface="Poppins" panose="020B0604020202020204" charset="0"/>
              <a:ea typeface="+mn-ea"/>
              <a:cs typeface="Poppins" panose="020B0604020202020204" charset="0"/>
            </a:endParaRPr>
          </a:p>
          <a:p>
            <a:pPr algn="ctr" defTabSz="928336">
              <a:spcAft>
                <a:spcPts val="561"/>
              </a:spcAft>
              <a:buClrTx/>
            </a:pPr>
            <a:r>
              <a:rPr lang="pt-PT" sz="1682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Coordenador-Adjunto do </a:t>
            </a:r>
            <a:r>
              <a:rPr lang="pt-PT" sz="1682" kern="1200" dirty="0" err="1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nCSIRT.Mz</a:t>
            </a:r>
            <a:endParaRPr lang="pt-PT" sz="1682" kern="1200" dirty="0">
              <a:solidFill>
                <a:prstClr val="black"/>
              </a:solidFill>
              <a:latin typeface="Poppins" panose="020B0604020202020204" charset="0"/>
              <a:ea typeface="+mn-ea"/>
              <a:cs typeface="Poppins" panose="020B0604020202020204" charset="0"/>
            </a:endParaRPr>
          </a:p>
          <a:p>
            <a:pPr algn="ctr" defTabSz="928336">
              <a:spcBef>
                <a:spcPct val="20000"/>
              </a:spcBef>
              <a:buClrTx/>
              <a:tabLst>
                <a:tab pos="2523466" algn="ctr"/>
                <a:tab pos="5046931" algn="r"/>
              </a:tabLst>
              <a:defRPr/>
            </a:pPr>
            <a:r>
              <a:rPr lang="pt-PT" sz="1682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Maputo, </a:t>
            </a:r>
            <a:r>
              <a:rPr lang="pt-PT" sz="1682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19 de Novembro </a:t>
            </a:r>
            <a:r>
              <a:rPr lang="pt-PT" sz="1682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2025</a:t>
            </a:r>
          </a:p>
        </p:txBody>
      </p:sp>
      <p:sp>
        <p:nvSpPr>
          <p:cNvPr id="2" name="AutoShape 2" descr="Notícias Nacionais – Instituto Nacional de Tecnologias de ..."/>
          <p:cNvSpPr>
            <a:spLocks noChangeAspect="1" noChangeArrowheads="1"/>
          </p:cNvSpPr>
          <p:nvPr/>
        </p:nvSpPr>
        <p:spPr bwMode="auto">
          <a:xfrm>
            <a:off x="1547735" y="-134994"/>
            <a:ext cx="284823" cy="28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447" tIns="42723" rIns="85447" bIns="42723" numCol="1" anchor="t" anchorCtr="0" compatLnSpc="1">
            <a:prstTxWarp prst="textNoShape">
              <a:avLst/>
            </a:prstTxWarp>
          </a:bodyPr>
          <a:lstStyle/>
          <a:p>
            <a:pPr defTabSz="928336">
              <a:buClrTx/>
            </a:pPr>
            <a:endParaRPr lang="en-US" sz="1869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213" y="3242430"/>
            <a:ext cx="3698042" cy="12075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15932" y="2232070"/>
            <a:ext cx="7938392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28336">
              <a:buClrTx/>
            </a:pPr>
            <a:r>
              <a:rPr lang="en-US" sz="2617" b="1" kern="1200" dirty="0" err="1">
                <a:solidFill>
                  <a:srgbClr val="990000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Estabelecimento</a:t>
            </a:r>
            <a:r>
              <a:rPr lang="en-US" sz="2617" b="1" kern="1200" dirty="0">
                <a:solidFill>
                  <a:srgbClr val="990000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da </a:t>
            </a:r>
            <a:r>
              <a:rPr lang="en-US" sz="2617" b="1" kern="1200" dirty="0" err="1">
                <a:solidFill>
                  <a:srgbClr val="990000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Rede</a:t>
            </a:r>
            <a:r>
              <a:rPr lang="en-US" sz="2617" b="1" kern="1200" dirty="0">
                <a:solidFill>
                  <a:srgbClr val="990000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Nacional de </a:t>
            </a:r>
            <a:r>
              <a:rPr lang="en-US" sz="2617" b="1" kern="1200" dirty="0" err="1">
                <a:solidFill>
                  <a:srgbClr val="990000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CSIRTS</a:t>
            </a:r>
            <a:endParaRPr lang="pt-PT" sz="2617" b="1" kern="1200" dirty="0">
              <a:solidFill>
                <a:srgbClr val="990000"/>
              </a:solidFill>
              <a:latin typeface="Poppins" panose="020B0604020202020204" charset="0"/>
              <a:ea typeface="+mn-ea"/>
              <a:cs typeface="Poppi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10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F0D11-3463-7ECC-6A82-69AE806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1" y="147667"/>
            <a:ext cx="8448558" cy="783263"/>
          </a:xfrm>
        </p:spPr>
        <p:txBody>
          <a:bodyPr/>
          <a:lstStyle/>
          <a:p>
            <a:pPr algn="l"/>
            <a:r>
              <a:rPr lang="pt-MZ" sz="2990" b="1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pt-PT" sz="32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ea typeface="Calibri" panose="020F0502020204030204" pitchFamily="34" charset="0"/>
                <a:cs typeface="Poppins" panose="020B0604020202020204" charset="0"/>
              </a:rPr>
              <a:t>Pontos de Reflexão</a:t>
            </a:r>
            <a:r>
              <a:rPr lang="pt-PT" sz="3200" dirty="0">
                <a:latin typeface="Poppins" panose="020B0604020202020204" charset="0"/>
                <a:ea typeface="Calibri" panose="020F0502020204030204" pitchFamily="34" charset="0"/>
                <a:cs typeface="Poppins" panose="020B0604020202020204" charset="0"/>
              </a:rPr>
              <a:t/>
            </a:r>
            <a:br>
              <a:rPr lang="pt-PT" sz="3200" dirty="0">
                <a:latin typeface="Poppins" panose="020B0604020202020204" charset="0"/>
                <a:ea typeface="Calibri" panose="020F0502020204030204" pitchFamily="34" charset="0"/>
                <a:cs typeface="Poppins" panose="020B0604020202020204" charset="0"/>
              </a:rPr>
            </a:br>
            <a:endParaRPr lang="pt-MZ" sz="2990" b="1" dirty="0">
              <a:solidFill>
                <a:srgbClr val="C00000"/>
              </a:solidFill>
            </a:endParaRP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8F21DBD-7355-897C-050C-AD33CAF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2</a:t>
            </a:fld>
            <a:endParaRPr lang="pt-BR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Google Shape;91;p14" descr="ima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02357" y="794389"/>
            <a:ext cx="9387286" cy="56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92;p14"/>
          <p:cNvSpPr txBox="1"/>
          <p:nvPr/>
        </p:nvSpPr>
        <p:spPr>
          <a:xfrm>
            <a:off x="1047151" y="1063909"/>
            <a:ext cx="10097697" cy="4076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indent="-457200" defTabSz="854507">
              <a:lnSpc>
                <a:spcPct val="140000"/>
              </a:lnSpc>
              <a:buFont typeface="Courier New" panose="02070309020205020404" pitchFamily="49" charset="0"/>
              <a:buChar char="o"/>
            </a:pPr>
            <a:r>
              <a:rPr lang="en-US" sz="3600" b="1" dirty="0" err="1" smtClean="0">
                <a:solidFill>
                  <a:srgbClr val="1E293B"/>
                </a:solidFill>
                <a:latin typeface="Lato" panose="020B0604020202020204" charset="0"/>
                <a:ea typeface="Poppins"/>
                <a:cs typeface="Poppins"/>
                <a:sym typeface="Poppins"/>
              </a:rPr>
              <a:t>Proteger</a:t>
            </a:r>
            <a:r>
              <a:rPr lang="en-US" sz="3600" b="1" dirty="0" smtClean="0">
                <a:solidFill>
                  <a:srgbClr val="1E293B"/>
                </a:solidFill>
                <a:latin typeface="Lato" panose="020B0604020202020204" charset="0"/>
                <a:ea typeface="Poppins"/>
                <a:cs typeface="Poppins"/>
                <a:sym typeface="Poppins"/>
              </a:rPr>
              <a:t> </a:t>
            </a:r>
            <a:r>
              <a:rPr lang="en-US" sz="3600" b="1" dirty="0">
                <a:solidFill>
                  <a:srgbClr val="1E293B"/>
                </a:solidFill>
                <a:latin typeface="Lato" panose="020B0604020202020204" charset="0"/>
                <a:ea typeface="Poppins"/>
                <a:cs typeface="Poppins"/>
                <a:sym typeface="Poppins"/>
              </a:rPr>
              <a:t>o </a:t>
            </a:r>
            <a:r>
              <a:rPr lang="en-US" sz="3600" b="1" dirty="0" err="1">
                <a:solidFill>
                  <a:srgbClr val="1E293B"/>
                </a:solidFill>
                <a:latin typeface="Lato" panose="020B0604020202020204" charset="0"/>
                <a:ea typeface="Poppins"/>
                <a:cs typeface="Poppins"/>
                <a:sym typeface="Poppins"/>
              </a:rPr>
              <a:t>ambiente</a:t>
            </a:r>
            <a:r>
              <a:rPr lang="en-US" sz="3600" b="1" dirty="0">
                <a:solidFill>
                  <a:srgbClr val="1E293B"/>
                </a:solidFill>
                <a:latin typeface="Lato" panose="020B0604020202020204" charset="0"/>
                <a:ea typeface="Poppins"/>
                <a:cs typeface="Poppins"/>
                <a:sym typeface="Poppins"/>
              </a:rPr>
              <a:t> </a:t>
            </a:r>
            <a:r>
              <a:rPr lang="en-US" sz="3600" b="1" dirty="0">
                <a:solidFill>
                  <a:srgbClr val="1E293B"/>
                </a:solidFill>
                <a:latin typeface="Lato" panose="020B0604020202020204" charset="0"/>
                <a:ea typeface="Poppins"/>
                <a:cs typeface="Poppins"/>
                <a:sym typeface="Poppins"/>
              </a:rPr>
              <a:t>digital é </a:t>
            </a:r>
            <a:r>
              <a:rPr lang="en-US" sz="3600" b="1" dirty="0" err="1">
                <a:solidFill>
                  <a:srgbClr val="1E293B"/>
                </a:solidFill>
                <a:latin typeface="Lato" panose="020B0604020202020204" charset="0"/>
                <a:ea typeface="Poppins"/>
                <a:cs typeface="Poppins"/>
                <a:sym typeface="Poppins"/>
              </a:rPr>
              <a:t>proteger</a:t>
            </a:r>
            <a:r>
              <a:rPr lang="en-US" sz="3600" b="1" dirty="0">
                <a:solidFill>
                  <a:srgbClr val="1E293B"/>
                </a:solidFill>
                <a:latin typeface="Lato" panose="020B0604020202020204" charset="0"/>
                <a:ea typeface="Poppins"/>
                <a:cs typeface="Poppins"/>
                <a:sym typeface="Poppins"/>
              </a:rPr>
              <a:t> </a:t>
            </a:r>
            <a:r>
              <a:rPr lang="en-US" sz="3600" b="1" dirty="0" err="1">
                <a:solidFill>
                  <a:srgbClr val="1E293B"/>
                </a:solidFill>
                <a:latin typeface="Lato" panose="020B0604020202020204" charset="0"/>
                <a:ea typeface="Poppins"/>
                <a:cs typeface="Poppins"/>
                <a:sym typeface="Poppins"/>
              </a:rPr>
              <a:t>pessoas</a:t>
            </a:r>
            <a:r>
              <a:rPr lang="en-US" sz="3600" b="1" dirty="0" smtClean="0">
                <a:solidFill>
                  <a:srgbClr val="1E293B"/>
                </a:solidFill>
                <a:latin typeface="Lato" panose="020B0604020202020204" charset="0"/>
                <a:ea typeface="Poppins"/>
                <a:cs typeface="Poppins"/>
                <a:sym typeface="Poppins"/>
              </a:rPr>
              <a:t>.</a:t>
            </a: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pt-PT" sz="3600" dirty="0">
                <a:latin typeface="Lato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 S</a:t>
            </a:r>
            <a:r>
              <a:rPr lang="pt-PT" sz="3600" dirty="0" smtClean="0">
                <a:latin typeface="Lato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egurança Cibernética </a:t>
            </a:r>
            <a:r>
              <a:rPr lang="pt-PT" sz="3600" dirty="0">
                <a:latin typeface="Lato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é uma questão </a:t>
            </a:r>
            <a:r>
              <a:rPr lang="pt-PT" sz="3600" b="1" dirty="0" err="1" smtClean="0">
                <a:latin typeface="Lato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Transinstitucional</a:t>
            </a:r>
            <a:r>
              <a:rPr lang="pt-PT" sz="3600" b="1" dirty="0" smtClean="0">
                <a:latin typeface="Lato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PT" sz="3600" b="1" dirty="0">
              <a:latin typeface="Lato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pt-PT" sz="3600" dirty="0">
                <a:latin typeface="Lato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 Segurança Cibernética é uma questão </a:t>
            </a:r>
            <a:r>
              <a:rPr lang="pt-PT" sz="3600" b="1" dirty="0">
                <a:latin typeface="Lato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Transnacional</a:t>
            </a:r>
            <a:r>
              <a:rPr lang="pt-PT" sz="3600" dirty="0">
                <a:latin typeface="Lato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ctr" defTabSz="854507">
              <a:lnSpc>
                <a:spcPct val="140000"/>
              </a:lnSpc>
              <a:buFont typeface="Courier New" panose="02070309020205020404" pitchFamily="49" charset="0"/>
              <a:buChar char="o"/>
            </a:pPr>
            <a:endParaRPr sz="3364" b="1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7959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F0D11-3463-7ECC-6A82-69AE806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54" y="153537"/>
            <a:ext cx="8448558" cy="783263"/>
          </a:xfrm>
        </p:spPr>
        <p:txBody>
          <a:bodyPr/>
          <a:lstStyle/>
          <a:p>
            <a:pPr algn="l"/>
            <a:r>
              <a:rPr lang="pt-MZ" sz="2990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8F21DBD-7355-897C-050C-AD33CAF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3</a:t>
            </a:fld>
            <a:endParaRPr lang="pt-BR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01897" y="169951"/>
            <a:ext cx="817273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700" b="1" dirty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O Problema Real: Estatísticas de Ameaças</a:t>
            </a:r>
            <a:endParaRPr lang="pt-PT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Google Shape;100;p15" descr="ima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933" y="815526"/>
            <a:ext cx="12192000" cy="550983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01;p15"/>
          <p:cNvSpPr txBox="1"/>
          <p:nvPr/>
        </p:nvSpPr>
        <p:spPr>
          <a:xfrm>
            <a:off x="450707" y="4841560"/>
            <a:ext cx="507869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97316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+101%</a:t>
            </a:r>
            <a:endParaRPr kumimoji="0" sz="4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Google Shape;102;p15"/>
          <p:cNvSpPr txBox="1"/>
          <p:nvPr/>
        </p:nvSpPr>
        <p:spPr>
          <a:xfrm>
            <a:off x="283717" y="5444680"/>
            <a:ext cx="543128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Crescimento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 de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97316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scams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em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Moçambique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num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ano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.</a:t>
            </a: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</a:endParaRPr>
          </a:p>
        </p:txBody>
      </p:sp>
      <p:sp>
        <p:nvSpPr>
          <p:cNvPr id="11" name="Google Shape;104;p15"/>
          <p:cNvSpPr txBox="1"/>
          <p:nvPr/>
        </p:nvSpPr>
        <p:spPr>
          <a:xfrm>
            <a:off x="6790565" y="4893059"/>
            <a:ext cx="5078696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000" b="1" dirty="0" smtClean="0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Top 20 de </a:t>
            </a:r>
            <a:r>
              <a:rPr lang="en-US" sz="2000" b="1" dirty="0" err="1" smtClean="0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países</a:t>
            </a:r>
            <a:r>
              <a:rPr lang="en-US" sz="2000" b="1" dirty="0" smtClean="0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lang="en-US" sz="2000" b="1" dirty="0" err="1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africanos</a:t>
            </a:r>
            <a:r>
              <a:rPr lang="en-US" sz="2000" b="1" dirty="0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mais</a:t>
            </a:r>
            <a:r>
              <a:rPr lang="en-US" sz="2000" dirty="0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visados</a:t>
            </a:r>
            <a:r>
              <a:rPr lang="en-US" sz="2000" dirty="0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por</a:t>
            </a:r>
            <a:r>
              <a:rPr lang="en-US" sz="2000" dirty="0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ataques</a:t>
            </a:r>
            <a:r>
              <a:rPr lang="en-US" sz="2000" dirty="0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 de </a:t>
            </a:r>
            <a:r>
              <a:rPr lang="en-US" sz="2000" b="1" dirty="0">
                <a:solidFill>
                  <a:srgbClr val="FF0000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ransomware</a:t>
            </a:r>
            <a:r>
              <a:rPr lang="en-US" sz="2000" dirty="0">
                <a:solidFill>
                  <a:srgbClr val="334155"/>
                </a:solidFill>
                <a:latin typeface="Poppins" panose="020B0604020202020204" charset="0"/>
                <a:ea typeface="Lato"/>
                <a:cs typeface="Poppins" panose="020B0604020202020204" charset="0"/>
                <a:sym typeface="Lato"/>
              </a:rPr>
              <a:t>.</a:t>
            </a:r>
            <a:endParaRPr sz="2000" dirty="0">
              <a:latin typeface="Poppins" panose="020B0604020202020204" charset="0"/>
              <a:cs typeface="Poppins" panose="020B0604020202020204" charset="0"/>
            </a:endParaRPr>
          </a:p>
        </p:txBody>
      </p:sp>
      <p:sp>
        <p:nvSpPr>
          <p:cNvPr id="12" name="Google Shape;105;p15"/>
          <p:cNvSpPr txBox="1"/>
          <p:nvPr/>
        </p:nvSpPr>
        <p:spPr>
          <a:xfrm>
            <a:off x="6371639" y="5534951"/>
            <a:ext cx="5609689" cy="7386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0650" marR="0" lvl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Estes </a:t>
            </a:r>
            <a:r>
              <a:rPr kumimoji="0" lang="en-US" sz="15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números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kumimoji="0" lang="en-US" sz="15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não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kumimoji="0" lang="en-US" sz="15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são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kumimoji="0" lang="en-US" sz="15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apenas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kumimoji="0" lang="en-US" sz="15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estatísticas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. </a:t>
            </a:r>
            <a:r>
              <a: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São </a:t>
            </a:r>
            <a:r>
              <a:rPr kumimoji="0" lang="en-US" sz="15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histórias</a:t>
            </a:r>
            <a:r>
              <a: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 de </a:t>
            </a:r>
            <a:r>
              <a:rPr kumimoji="0" lang="en-US" sz="15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vidas</a:t>
            </a:r>
            <a:r>
              <a: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kumimoji="0" lang="en-US" sz="15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interrompidas</a:t>
            </a:r>
            <a:r>
              <a: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, de </a:t>
            </a:r>
            <a:r>
              <a:rPr kumimoji="0" lang="en-US" sz="15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contas</a:t>
            </a:r>
            <a:r>
              <a: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kumimoji="0" lang="en-US" sz="15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bloqueadas</a:t>
            </a:r>
            <a:r>
              <a: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, de </a:t>
            </a:r>
            <a:r>
              <a:rPr kumimoji="0" lang="en-US" sz="15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empresas</a:t>
            </a:r>
            <a:r>
              <a: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 </a:t>
            </a:r>
            <a:r>
              <a:rPr kumimoji="0" lang="en-US" sz="15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paralisadas</a:t>
            </a:r>
            <a:r>
              <a: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B0604020202020204" charset="0"/>
                <a:ea typeface="Lato"/>
                <a:cs typeface="Poppins" panose="020B0604020202020204" charset="0"/>
                <a:sym typeface="Lato"/>
              </a:rPr>
              <a:t>.</a:t>
            </a:r>
            <a:endParaRPr kumimoji="0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B0604020202020204" charset="0"/>
              <a:cs typeface="Poppins" panose="020B060402020202020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5" y="814685"/>
            <a:ext cx="5853468" cy="41241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205" y="918417"/>
            <a:ext cx="5651056" cy="39107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65170" y="5987652"/>
            <a:ext cx="4664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</a:rPr>
              <a:t>(Relatorio da Interpol, </a:t>
            </a:r>
            <a:r>
              <a:rPr kumimoji="0" lang="en-US" sz="160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</a:rPr>
              <a:t>Maio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</a:rPr>
              <a:t> de 2025)</a:t>
            </a:r>
            <a:endParaRPr kumimoji="0" lang="pt-PT" sz="16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37600" y="6521824"/>
            <a:ext cx="83671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421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nip and Round Single Corner Rectangle 29"/>
          <p:cNvSpPr/>
          <p:nvPr/>
        </p:nvSpPr>
        <p:spPr>
          <a:xfrm>
            <a:off x="9841210" y="2491794"/>
            <a:ext cx="591861" cy="592247"/>
          </a:xfrm>
          <a:prstGeom prst="snip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8336">
              <a:buClrTx/>
            </a:pPr>
            <a:endParaRPr lang="en-US" sz="1406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Snip and Round Single Corner Rectangle 30"/>
          <p:cNvSpPr/>
          <p:nvPr/>
        </p:nvSpPr>
        <p:spPr>
          <a:xfrm>
            <a:off x="9841210" y="3265192"/>
            <a:ext cx="591861" cy="592247"/>
          </a:xfrm>
          <a:prstGeom prst="snip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8336">
              <a:buClrTx/>
            </a:pPr>
            <a:endParaRPr lang="en-US" sz="1406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Snip and Round Single Corner Rectangle 31"/>
          <p:cNvSpPr/>
          <p:nvPr/>
        </p:nvSpPr>
        <p:spPr>
          <a:xfrm>
            <a:off x="9841210" y="3997335"/>
            <a:ext cx="591861" cy="592247"/>
          </a:xfrm>
          <a:prstGeom prst="snip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8336">
              <a:buClrTx/>
            </a:pPr>
            <a:endParaRPr lang="en-US" sz="1406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Snip and Round Single Corner Rectangle 32"/>
          <p:cNvSpPr/>
          <p:nvPr/>
        </p:nvSpPr>
        <p:spPr>
          <a:xfrm>
            <a:off x="9841210" y="4781117"/>
            <a:ext cx="591861" cy="592247"/>
          </a:xfrm>
          <a:prstGeom prst="snip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8336">
              <a:buClrTx/>
            </a:pPr>
            <a:endParaRPr lang="en-US" sz="1406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Snip and Round Single Corner Rectangle 33"/>
          <p:cNvSpPr/>
          <p:nvPr/>
        </p:nvSpPr>
        <p:spPr>
          <a:xfrm>
            <a:off x="9841210" y="5554792"/>
            <a:ext cx="591861" cy="477758"/>
          </a:xfrm>
          <a:prstGeom prst="snip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8336">
              <a:buClrTx/>
            </a:pPr>
            <a:endParaRPr lang="en-US" sz="1406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Snip and Round Single Corner Rectangle 28"/>
          <p:cNvSpPr/>
          <p:nvPr/>
        </p:nvSpPr>
        <p:spPr>
          <a:xfrm>
            <a:off x="9841210" y="1754598"/>
            <a:ext cx="591861" cy="592247"/>
          </a:xfrm>
          <a:prstGeom prst="snip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8336">
              <a:buClrTx/>
            </a:pPr>
            <a:endParaRPr lang="en-US" sz="1406" kern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555637"/>
            <a:ext cx="1408453" cy="2800330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/>
        </p:nvGraphicFramePr>
        <p:xfrm>
          <a:off x="708334" y="1534999"/>
          <a:ext cx="8561317" cy="4766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ctangle 1"/>
          <p:cNvSpPr/>
          <p:nvPr/>
        </p:nvSpPr>
        <p:spPr>
          <a:xfrm>
            <a:off x="2046484" y="1697215"/>
            <a:ext cx="376706" cy="649249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797" b="1" kern="1200" dirty="0">
                <a:ln w="12700">
                  <a:solidFill>
                    <a:srgbClr val="5A6378">
                      <a:satMod val="155000"/>
                    </a:srgbClr>
                  </a:solidFill>
                  <a:prstDash val="solid"/>
                </a:ln>
                <a:solidFill>
                  <a:srgbClr val="D4D4D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2503359" y="2439463"/>
            <a:ext cx="376706" cy="649249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797" b="1" kern="1200" dirty="0">
                <a:ln w="12700">
                  <a:solidFill>
                    <a:srgbClr val="5A6378">
                      <a:satMod val="155000"/>
                    </a:srgbClr>
                  </a:solidFill>
                  <a:prstDash val="solid"/>
                </a:ln>
                <a:solidFill>
                  <a:srgbClr val="D4D4D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2669494" y="3181990"/>
            <a:ext cx="376706" cy="649249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797" b="1" kern="1200" dirty="0">
                <a:ln w="12700">
                  <a:solidFill>
                    <a:srgbClr val="5A6378">
                      <a:satMod val="155000"/>
                    </a:srgbClr>
                  </a:solidFill>
                  <a:prstDash val="solid"/>
                </a:ln>
                <a:solidFill>
                  <a:srgbClr val="D4D4D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69494" y="3950334"/>
            <a:ext cx="376706" cy="649249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797" b="1" kern="1200" dirty="0">
                <a:ln w="12700">
                  <a:solidFill>
                    <a:srgbClr val="5A6378">
                      <a:satMod val="155000"/>
                    </a:srgbClr>
                  </a:solidFill>
                  <a:prstDash val="solid"/>
                </a:ln>
                <a:solidFill>
                  <a:srgbClr val="D4D4D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87092" y="4682615"/>
            <a:ext cx="376706" cy="649249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797" b="1" kern="1200" dirty="0">
                <a:ln w="12700">
                  <a:solidFill>
                    <a:srgbClr val="5A6378">
                      <a:satMod val="155000"/>
                    </a:srgbClr>
                  </a:solidFill>
                  <a:prstDash val="solid"/>
                </a:ln>
                <a:solidFill>
                  <a:srgbClr val="D4D4D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55486" y="5430194"/>
            <a:ext cx="376706" cy="649249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797" b="1" kern="1200" dirty="0">
                <a:ln w="12700">
                  <a:solidFill>
                    <a:srgbClr val="5A6378">
                      <a:satMod val="155000"/>
                    </a:srgbClr>
                  </a:solidFill>
                  <a:prstDash val="solid"/>
                </a:ln>
                <a:solidFill>
                  <a:srgbClr val="D4D4D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5947381" y="1764981"/>
            <a:ext cx="3686160" cy="56615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17886" tIns="59106" rIns="117886" bIns="59106" numCol="1" anchor="t" anchorCtr="0" compatLnSpc="1">
            <a:prstTxWarp prst="textNoShape">
              <a:avLst/>
            </a:prstTxWarp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t-PT" sz="32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Lohit Marathi" pitchFamily="2"/>
              </a:defRPr>
            </a:defPPr>
            <a:lvl1pPr marL="432000" lvl="0" indent="-324000" algn="l" rtl="0" eaLnBrk="0" fontAlgn="base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t-PT" sz="32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1pPr>
            <a:lvl2pPr marL="864000" lvl="1" indent="-324000" algn="l" rtl="0" eaLnBrk="0" fontAlgn="base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t-PT" sz="28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2pPr>
            <a:lvl3pPr marL="1295999" lvl="2" indent="-288000" algn="l" rtl="0" eaLnBrk="0" fontAlgn="base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t-PT" sz="24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3pPr>
            <a:lvl4pPr marL="1728000" lvl="3" indent="-216000" algn="l" rtl="0" eaLnBrk="0" fontAlgn="base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4pPr>
            <a:lvl5pPr marL="2160000" lvl="4" indent="-216000" algn="l" rtl="0" eaLnBrk="0" fontAlgn="base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5pPr>
            <a:lvl6pPr marL="2592000" lvl="5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6pPr>
            <a:lvl7pPr marL="3024000" lvl="6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7pPr>
            <a:lvl8pPr marL="3456000" lvl="7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8pPr>
            <a:lvl9pPr marL="3887999" lvl="8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9pPr>
          </a:lstStyle>
          <a:p>
            <a:pPr marL="75937" indent="0" defTabSz="928336">
              <a:lnSpc>
                <a:spcPct val="80000"/>
              </a:lnSpc>
              <a:spcAft>
                <a:spcPts val="1324"/>
              </a:spcAft>
              <a:buClrTx/>
              <a:buNone/>
            </a:pPr>
            <a:r>
              <a:rPr lang="pt-PT" sz="1265" b="1" dirty="0">
                <a:solidFill>
                  <a:prstClr val="black"/>
                </a:solidFill>
                <a:latin typeface="Calibri"/>
                <a:cs typeface="Calibri"/>
              </a:rPr>
              <a:t>Estabelecer um mecanismo nacional de promoção de partilha, cooperação e coordenação em matéria de segurança cibernética</a:t>
            </a:r>
            <a:endParaRPr lang="en-US" sz="1265" b="1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03704" indent="-302778" defTabSz="928336">
              <a:lnSpc>
                <a:spcPct val="80000"/>
              </a:lnSpc>
              <a:spcAft>
                <a:spcPts val="1324"/>
              </a:spcAft>
              <a:buClrTx/>
            </a:pPr>
            <a:endParaRPr lang="en-US" sz="126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5864318" y="1785133"/>
            <a:ext cx="0" cy="42363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5947381" y="2512560"/>
            <a:ext cx="3686160" cy="56615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17886" tIns="59106" rIns="117886" bIns="59106" numCol="1" anchor="t" anchorCtr="0" compatLnSpc="1">
            <a:prstTxWarp prst="textNoShape">
              <a:avLst/>
            </a:prstTxWarp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t-PT" sz="32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Lohit Marathi" pitchFamily="2"/>
              </a:defRPr>
            </a:defPPr>
            <a:lvl1pPr marL="432000" lvl="0" indent="-324000" algn="l" rtl="0" eaLnBrk="0" fontAlgn="base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t-PT" sz="32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1pPr>
            <a:lvl2pPr marL="864000" lvl="1" indent="-324000" algn="l" rtl="0" eaLnBrk="0" fontAlgn="base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t-PT" sz="28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2pPr>
            <a:lvl3pPr marL="1295999" lvl="2" indent="-288000" algn="l" rtl="0" eaLnBrk="0" fontAlgn="base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t-PT" sz="24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3pPr>
            <a:lvl4pPr marL="1728000" lvl="3" indent="-216000" algn="l" rtl="0" eaLnBrk="0" fontAlgn="base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4pPr>
            <a:lvl5pPr marL="2160000" lvl="4" indent="-216000" algn="l" rtl="0" eaLnBrk="0" fontAlgn="base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5pPr>
            <a:lvl6pPr marL="2592000" lvl="5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6pPr>
            <a:lvl7pPr marL="3024000" lvl="6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7pPr>
            <a:lvl8pPr marL="3456000" lvl="7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8pPr>
            <a:lvl9pPr marL="3887999" lvl="8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9pPr>
          </a:lstStyle>
          <a:p>
            <a:pPr marL="75937" indent="0" defTabSz="928336">
              <a:lnSpc>
                <a:spcPct val="80000"/>
              </a:lnSpc>
              <a:spcBef>
                <a:spcPts val="421"/>
              </a:spcBef>
              <a:spcAft>
                <a:spcPts val="421"/>
              </a:spcAft>
              <a:buClrTx/>
              <a:buNone/>
            </a:pPr>
            <a:r>
              <a:rPr lang="pt-PT" sz="1265" b="1" dirty="0">
                <a:solidFill>
                  <a:prstClr val="black"/>
                </a:solidFill>
                <a:latin typeface="Calibri"/>
                <a:cs typeface="Calibri"/>
              </a:rPr>
              <a:t>Desenvolver a capacidade técnico-operacional de pesquisa e inovação em matérias de segurança cibernética</a:t>
            </a:r>
            <a:endParaRPr lang="en-US" sz="1265" b="1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03704" indent="-302778" defTabSz="928336">
              <a:lnSpc>
                <a:spcPct val="80000"/>
              </a:lnSpc>
              <a:spcAft>
                <a:spcPts val="1324"/>
              </a:spcAft>
              <a:buClrTx/>
            </a:pPr>
            <a:endParaRPr lang="en-US" sz="126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5947381" y="4791777"/>
            <a:ext cx="3686160" cy="56615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17886" tIns="59106" rIns="117886" bIns="59106" numCol="1" anchor="t" anchorCtr="0" compatLnSpc="1">
            <a:prstTxWarp prst="textNoShape">
              <a:avLst/>
            </a:prstTxWarp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t-PT" sz="32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Lohit Marathi" pitchFamily="2"/>
              </a:defRPr>
            </a:defPPr>
            <a:lvl1pPr marL="432000" lvl="0" indent="-324000" algn="l" rtl="0" eaLnBrk="0" fontAlgn="base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t-PT" sz="32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1pPr>
            <a:lvl2pPr marL="864000" lvl="1" indent="-324000" algn="l" rtl="0" eaLnBrk="0" fontAlgn="base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t-PT" sz="28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2pPr>
            <a:lvl3pPr marL="1295999" lvl="2" indent="-288000" algn="l" rtl="0" eaLnBrk="0" fontAlgn="base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t-PT" sz="24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3pPr>
            <a:lvl4pPr marL="1728000" lvl="3" indent="-216000" algn="l" rtl="0" eaLnBrk="0" fontAlgn="base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4pPr>
            <a:lvl5pPr marL="2160000" lvl="4" indent="-216000" algn="l" rtl="0" eaLnBrk="0" fontAlgn="base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5pPr>
            <a:lvl6pPr marL="2592000" lvl="5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6pPr>
            <a:lvl7pPr marL="3024000" lvl="6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7pPr>
            <a:lvl8pPr marL="3456000" lvl="7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8pPr>
            <a:lvl9pPr marL="3887999" lvl="8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9pPr>
          </a:lstStyle>
          <a:p>
            <a:pPr marL="75937" indent="0" defTabSz="928336">
              <a:lnSpc>
                <a:spcPct val="80000"/>
              </a:lnSpc>
              <a:spcBef>
                <a:spcPts val="421"/>
              </a:spcBef>
              <a:spcAft>
                <a:spcPts val="421"/>
              </a:spcAft>
              <a:buClrTx/>
              <a:buNone/>
            </a:pPr>
            <a:r>
              <a:rPr lang="pt-PT" sz="1265" b="1" dirty="0">
                <a:solidFill>
                  <a:prstClr val="black"/>
                </a:solidFill>
                <a:latin typeface="Calibri"/>
                <a:cs typeface="Calibri"/>
              </a:rPr>
              <a:t>Desenvolver a capacidade técnico-operacional de pesquisa e inovação em matérias de segurança cibernética</a:t>
            </a:r>
            <a:endParaRPr lang="en-US" sz="1265" b="1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03704" indent="-302778" defTabSz="928336">
              <a:lnSpc>
                <a:spcPct val="80000"/>
              </a:lnSpc>
              <a:spcAft>
                <a:spcPts val="1324"/>
              </a:spcAft>
              <a:buClrTx/>
            </a:pPr>
            <a:endParaRPr lang="en-US" sz="126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8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5947381" y="5565175"/>
            <a:ext cx="3686160" cy="46737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17886" tIns="59106" rIns="117886" bIns="59106" numCol="1" anchor="t" anchorCtr="0" compatLnSpc="1">
            <a:prstTxWarp prst="textNoShape">
              <a:avLst/>
            </a:prstTxWarp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t-PT" sz="32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Lohit Marathi" pitchFamily="2"/>
              </a:defRPr>
            </a:defPPr>
            <a:lvl1pPr marL="432000" lvl="0" indent="-324000" algn="l" rtl="0" eaLnBrk="0" fontAlgn="base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t-PT" sz="32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1pPr>
            <a:lvl2pPr marL="864000" lvl="1" indent="-324000" algn="l" rtl="0" eaLnBrk="0" fontAlgn="base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t-PT" sz="28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2pPr>
            <a:lvl3pPr marL="1295999" lvl="2" indent="-288000" algn="l" rtl="0" eaLnBrk="0" fontAlgn="base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t-PT" sz="24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3pPr>
            <a:lvl4pPr marL="1728000" lvl="3" indent="-216000" algn="l" rtl="0" eaLnBrk="0" fontAlgn="base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4pPr>
            <a:lvl5pPr marL="2160000" lvl="4" indent="-216000" algn="l" rtl="0" eaLnBrk="0" fontAlgn="base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5pPr>
            <a:lvl6pPr marL="2592000" lvl="5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6pPr>
            <a:lvl7pPr marL="3024000" lvl="6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7pPr>
            <a:lvl8pPr marL="3456000" lvl="7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8pPr>
            <a:lvl9pPr marL="3887999" lvl="8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9pPr>
          </a:lstStyle>
          <a:p>
            <a:pPr marL="75937" indent="0" defTabSz="928336">
              <a:spcBef>
                <a:spcPts val="421"/>
              </a:spcBef>
              <a:spcAft>
                <a:spcPts val="421"/>
              </a:spcAft>
              <a:buClrTx/>
              <a:buNone/>
            </a:pPr>
            <a:r>
              <a:rPr lang="pt-PT" sz="1265" b="1" dirty="0">
                <a:solidFill>
                  <a:prstClr val="black"/>
                </a:solidFill>
                <a:latin typeface="Calibri"/>
                <a:cs typeface="Calibri"/>
              </a:rPr>
              <a:t>Promover uma cultura nacional de segurança cibernética</a:t>
            </a:r>
            <a:endParaRPr lang="en-US" sz="126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5947381" y="4038868"/>
            <a:ext cx="3686160" cy="5195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17886" tIns="59106" rIns="117886" bIns="59106" numCol="1" anchor="t" anchorCtr="0" compatLnSpc="1">
            <a:prstTxWarp prst="textNoShape">
              <a:avLst/>
            </a:prstTxWarp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t-PT" sz="32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Lohit Marathi" pitchFamily="2"/>
              </a:defRPr>
            </a:defPPr>
            <a:lvl1pPr marL="432000" lvl="0" indent="-324000" algn="l" rtl="0" eaLnBrk="0" fontAlgn="base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t-PT" sz="32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1pPr>
            <a:lvl2pPr marL="864000" lvl="1" indent="-324000" algn="l" rtl="0" eaLnBrk="0" fontAlgn="base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t-PT" sz="28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2pPr>
            <a:lvl3pPr marL="1295999" lvl="2" indent="-288000" algn="l" rtl="0" eaLnBrk="0" fontAlgn="base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t-PT" sz="24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3pPr>
            <a:lvl4pPr marL="1728000" lvl="3" indent="-216000" algn="l" rtl="0" eaLnBrk="0" fontAlgn="base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4pPr>
            <a:lvl5pPr marL="2160000" lvl="4" indent="-216000" algn="l" rtl="0" eaLnBrk="0" fontAlgn="base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5pPr>
            <a:lvl6pPr marL="2592000" lvl="5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6pPr>
            <a:lvl7pPr marL="3024000" lvl="6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7pPr>
            <a:lvl8pPr marL="3456000" lvl="7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8pPr>
            <a:lvl9pPr marL="3887999" lvl="8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9pPr>
          </a:lstStyle>
          <a:p>
            <a:pPr marL="75937" indent="0" defTabSz="928336">
              <a:spcAft>
                <a:spcPts val="1324"/>
              </a:spcAft>
              <a:buClrTx/>
              <a:buNone/>
            </a:pPr>
            <a:r>
              <a:rPr lang="pt-PT" sz="1265" b="1" dirty="0">
                <a:solidFill>
                  <a:prstClr val="black"/>
                </a:solidFill>
                <a:latin typeface="Calibri"/>
                <a:cs typeface="Calibri"/>
              </a:rPr>
              <a:t>Proteger os Activos de Informação</a:t>
            </a: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5947381" y="3291287"/>
            <a:ext cx="3686160" cy="56615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17886" tIns="59106" rIns="117886" bIns="59106" numCol="1" anchor="t" anchorCtr="0" compatLnSpc="1">
            <a:prstTxWarp prst="textNoShape">
              <a:avLst/>
            </a:prstTxWarp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t-PT" sz="32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Lohit Marathi" pitchFamily="2"/>
              </a:defRPr>
            </a:defPPr>
            <a:lvl1pPr marL="432000" lvl="0" indent="-324000" algn="l" rtl="0" eaLnBrk="0" fontAlgn="base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t-PT" sz="32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1pPr>
            <a:lvl2pPr marL="864000" lvl="1" indent="-324000" algn="l" rtl="0" eaLnBrk="0" fontAlgn="base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t-PT" sz="28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2pPr>
            <a:lvl3pPr marL="1295999" lvl="2" indent="-288000" algn="l" rtl="0" eaLnBrk="0" fontAlgn="base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t-PT" sz="24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3pPr>
            <a:lvl4pPr marL="1728000" lvl="3" indent="-216000" algn="l" rtl="0" eaLnBrk="0" fontAlgn="base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4pPr>
            <a:lvl5pPr marL="2160000" lvl="4" indent="-216000" algn="l" rtl="0" eaLnBrk="0" fontAlgn="base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5pPr>
            <a:lvl6pPr marL="2592000" lvl="5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6pPr>
            <a:lvl7pPr marL="3024000" lvl="6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7pPr>
            <a:lvl8pPr marL="3456000" lvl="7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8pPr>
            <a:lvl9pPr marL="3887999" lvl="8" indent="-216000" algn="l" rtl="0" fontAlgn="base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t-PT" sz="2000" b="0" i="0" u="none" strike="noStrike" kern="1200" cap="none">
                <a:ln>
                  <a:noFill/>
                </a:ln>
                <a:solidFill>
                  <a:schemeClr val="dk1"/>
                </a:solidFill>
                <a:latin typeface="Liberation Sans" pitchFamily="18"/>
                <a:ea typeface="Droid Sans Fallback" pitchFamily="2"/>
                <a:cs typeface="Lohit Marathi" pitchFamily="2"/>
              </a:defRPr>
            </a:lvl9pPr>
          </a:lstStyle>
          <a:p>
            <a:pPr marL="75937" indent="0" defTabSz="928336">
              <a:spcAft>
                <a:spcPts val="1324"/>
              </a:spcAft>
              <a:buClrTx/>
              <a:buNone/>
            </a:pPr>
            <a:r>
              <a:rPr lang="pt-PT" sz="1265" b="1" dirty="0">
                <a:solidFill>
                  <a:prstClr val="black"/>
                </a:solidFill>
                <a:latin typeface="Calibri"/>
                <a:cs typeface="Calibri"/>
              </a:rPr>
              <a:t>Criar um quadro legal e técnico-operacional de segurança cibernética</a:t>
            </a: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just" defTabSz="928336">
              <a:lnSpc>
                <a:spcPct val="70000"/>
              </a:lnSpc>
              <a:spcBef>
                <a:spcPts val="509"/>
              </a:spcBef>
              <a:spcAft>
                <a:spcPts val="0"/>
              </a:spcAft>
              <a:buSzPct val="100000"/>
              <a:buNone/>
            </a:pPr>
            <a:endParaRPr lang="pt-BR" sz="1265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22" name="Straight Connector 21"/>
          <p:cNvCxnSpPr>
            <a:endCxn id="50" idx="0"/>
          </p:cNvCxnSpPr>
          <p:nvPr/>
        </p:nvCxnSpPr>
        <p:spPr>
          <a:xfrm>
            <a:off x="9726992" y="1770926"/>
            <a:ext cx="796" cy="42297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9958214" y="1739161"/>
            <a:ext cx="330220" cy="541078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094" b="1" kern="1200" dirty="0">
                <a:ln w="19050">
                  <a:solidFill>
                    <a:srgbClr val="5A6378">
                      <a:tint val="1000"/>
                    </a:srgbClr>
                  </a:solidFill>
                  <a:prstDash val="solid"/>
                </a:ln>
                <a:solidFill>
                  <a:srgbClr val="E66C7D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958214" y="2502177"/>
            <a:ext cx="330220" cy="541078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094" b="1" kern="1200" dirty="0">
                <a:ln w="19050">
                  <a:solidFill>
                    <a:srgbClr val="5A6378">
                      <a:tint val="1000"/>
                    </a:srgbClr>
                  </a:solidFill>
                  <a:prstDash val="solid"/>
                </a:ln>
                <a:solidFill>
                  <a:srgbClr val="E66C7D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958214" y="3249755"/>
            <a:ext cx="330220" cy="541078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094" b="1" kern="1200" dirty="0">
                <a:ln w="19050">
                  <a:solidFill>
                    <a:srgbClr val="5A6378">
                      <a:tint val="1000"/>
                    </a:srgbClr>
                  </a:solidFill>
                  <a:prstDash val="solid"/>
                </a:ln>
                <a:solidFill>
                  <a:srgbClr val="E66C7D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58214" y="3997334"/>
            <a:ext cx="330220" cy="541078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094" b="1" kern="1200" dirty="0">
                <a:ln w="19050">
                  <a:solidFill>
                    <a:srgbClr val="5A6378">
                      <a:tint val="1000"/>
                    </a:srgbClr>
                  </a:solidFill>
                  <a:prstDash val="solid"/>
                </a:ln>
                <a:solidFill>
                  <a:srgbClr val="E66C7D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958214" y="4771010"/>
            <a:ext cx="330220" cy="541078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094" b="1" kern="1200" dirty="0">
                <a:ln w="19050">
                  <a:solidFill>
                    <a:srgbClr val="5A6378">
                      <a:tint val="1000"/>
                    </a:srgbClr>
                  </a:solidFill>
                  <a:prstDash val="solid"/>
                </a:ln>
                <a:solidFill>
                  <a:srgbClr val="E66C7D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958214" y="5480426"/>
            <a:ext cx="330220" cy="541078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3094" b="1" kern="1200" dirty="0">
                <a:ln w="19050">
                  <a:solidFill>
                    <a:srgbClr val="5A6378">
                      <a:tint val="1000"/>
                    </a:srgbClr>
                  </a:solidFill>
                  <a:prstDash val="solid"/>
                </a:ln>
                <a:solidFill>
                  <a:srgbClr val="E66C7D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704417" y="1517993"/>
            <a:ext cx="469680" cy="281263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1406" b="1" kern="1200" dirty="0" err="1">
                <a:ln w="12700">
                  <a:solidFill>
                    <a:srgbClr val="5A6378">
                      <a:satMod val="155000"/>
                    </a:srgbClr>
                  </a:solidFill>
                  <a:prstDash val="solid"/>
                </a:ln>
                <a:solidFill>
                  <a:srgbClr val="C64847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+mn-ea"/>
                <a:cs typeface="+mn-cs"/>
              </a:rPr>
              <a:t>Pilar</a:t>
            </a:r>
            <a:endParaRPr lang="en-US" sz="1406" b="1" kern="1200" dirty="0">
              <a:ln w="12700">
                <a:solidFill>
                  <a:srgbClr val="5A6378">
                    <a:satMod val="155000"/>
                  </a:srgbClr>
                </a:solidFill>
                <a:prstDash val="solid"/>
              </a:ln>
              <a:solidFill>
                <a:srgbClr val="C64847">
                  <a:lumMod val="7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15480" y="782863"/>
            <a:ext cx="9547846" cy="584775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28336">
              <a:buClrTx/>
            </a:pPr>
            <a:r>
              <a:rPr lang="pt-PT" sz="1600" kern="12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ea typeface="Times New Roman" panose="02020603050405020304" pitchFamily="18" charset="0"/>
                <a:cs typeface="Poppins" panose="020B0604020202020204" charset="0"/>
              </a:rPr>
              <a:t>A Estratégia Nacional de Segurança Cibernética (ENSC) tem em vista a materialização da </a:t>
            </a:r>
          </a:p>
          <a:p>
            <a:pPr defTabSz="928336">
              <a:buClrTx/>
            </a:pPr>
            <a:r>
              <a:rPr lang="pt-PT" sz="1600" kern="12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ea typeface="Times New Roman" panose="02020603050405020304" pitchFamily="18" charset="0"/>
                <a:cs typeface="Poppins" panose="020B0604020202020204" charset="0"/>
              </a:rPr>
              <a:t>Política Nacional de Segurança Cibernética (PNSC) e tem um horizonte de 5 anos</a:t>
            </a:r>
            <a:r>
              <a:rPr lang="pt-PT" sz="1600" kern="1200" dirty="0">
                <a:solidFill>
                  <a:srgbClr val="00000A"/>
                </a:solidFill>
                <a:latin typeface="Poppins" panose="020B0604020202020204" charset="0"/>
                <a:ea typeface="Times New Roman" panose="02020603050405020304" pitchFamily="18" charset="0"/>
                <a:cs typeface="Poppins" panose="020B0604020202020204" charset="0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28411" y="1529540"/>
            <a:ext cx="1629293" cy="281263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1406" b="1" kern="1200" dirty="0">
                <a:ln w="12700">
                  <a:solidFill>
                    <a:srgbClr val="5A6378">
                      <a:satMod val="155000"/>
                    </a:srgbClr>
                  </a:solidFill>
                  <a:prstDash val="solid"/>
                </a:ln>
                <a:solidFill>
                  <a:srgbClr val="D4D4D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+mn-ea"/>
                <a:cs typeface="+mn-cs"/>
              </a:rPr>
              <a:t>Objectivo </a:t>
            </a:r>
            <a:r>
              <a:rPr lang="en-US" sz="1406" b="1" kern="1200" dirty="0" err="1">
                <a:ln w="12700">
                  <a:solidFill>
                    <a:srgbClr val="5A6378">
                      <a:satMod val="155000"/>
                    </a:srgbClr>
                  </a:solidFill>
                  <a:prstDash val="solid"/>
                </a:ln>
                <a:solidFill>
                  <a:srgbClr val="D4D4D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+mn-ea"/>
                <a:cs typeface="+mn-cs"/>
              </a:rPr>
              <a:t>Específico</a:t>
            </a:r>
            <a:endParaRPr lang="en-US" sz="1406" b="1" kern="1200" dirty="0">
              <a:ln w="12700">
                <a:solidFill>
                  <a:srgbClr val="5A6378">
                    <a:satMod val="155000"/>
                  </a:srgbClr>
                </a:solidFill>
                <a:prstDash val="solid"/>
              </a:ln>
              <a:solidFill>
                <a:srgbClr val="D4D4D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756500" y="1497248"/>
            <a:ext cx="806825" cy="281263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 defTabSz="928336">
              <a:buClrTx/>
            </a:pPr>
            <a:r>
              <a:rPr lang="en-US" sz="1406" b="1" kern="1200" dirty="0" err="1">
                <a:ln w="12700">
                  <a:solidFill>
                    <a:srgbClr val="5A6378">
                      <a:satMod val="155000"/>
                    </a:srgbClr>
                  </a:solidFill>
                  <a:prstDash val="solid"/>
                </a:ln>
                <a:solidFill>
                  <a:srgbClr val="D4D4D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+mn-ea"/>
                <a:cs typeface="+mn-cs"/>
              </a:rPr>
              <a:t>Iniciativa</a:t>
            </a:r>
            <a:endParaRPr lang="en-US" sz="1406" b="1" kern="1200" dirty="0">
              <a:ln w="12700">
                <a:solidFill>
                  <a:srgbClr val="5A6378">
                    <a:satMod val="155000"/>
                  </a:srgbClr>
                </a:solidFill>
                <a:prstDash val="solid"/>
              </a:ln>
              <a:solidFill>
                <a:srgbClr val="D4D4D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ea typeface="+mn-ea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137632" y="6000673"/>
            <a:ext cx="12052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28336">
              <a:buClrTx/>
            </a:pPr>
            <a:r>
              <a:rPr lang="en-GB" sz="2250" b="1" kern="1200" dirty="0">
                <a:solidFill>
                  <a:prstClr val="black"/>
                </a:solidFill>
                <a:latin typeface="Calibri"/>
                <a:ea typeface="+mn-ea"/>
                <a:cs typeface="Calibri"/>
              </a:rPr>
              <a:t>Total: 25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9601584-26DF-7366-18DD-3511ECA9D9F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2678126" y="6419640"/>
            <a:ext cx="6730987" cy="367155"/>
          </a:xfrm>
          <a:prstGeom prst="rect">
            <a:avLst/>
          </a:prstGeom>
          <a:solidFill>
            <a:srgbClr val="EF0319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28336">
              <a:buClrTx/>
              <a:defRPr/>
            </a:pPr>
            <a:r>
              <a:rPr lang="pt-PT" sz="1121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MS PGothic" panose="020B0600070205080204" pitchFamily="34" charset="-128"/>
                <a:cs typeface="+mn-cs"/>
              </a:rPr>
              <a:t>Instituto Nacional de Tecnologias de Informação e Comunicação (INTIC, IP)</a:t>
            </a:r>
          </a:p>
          <a:p>
            <a:pPr algn="ctr" defTabSz="928336">
              <a:buClrTx/>
              <a:defRPr/>
            </a:pPr>
            <a:r>
              <a:rPr lang="pt-PT" sz="1121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MS PGothic" panose="020B0600070205080204" pitchFamily="34" charset="-128"/>
                <a:cs typeface="+mn-cs"/>
              </a:rPr>
              <a:t>www.intic.gov.mz 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0D25B8D-1168-32AF-76D8-48108A69A9B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402357" y="6388396"/>
            <a:ext cx="469364" cy="475793"/>
          </a:xfrm>
          <a:prstGeom prst="rect">
            <a:avLst/>
          </a:prstGeom>
        </p:spPr>
      </p:pic>
      <p:sp>
        <p:nvSpPr>
          <p:cNvPr id="37" name="Slide Number Placeholder 3">
            <a:extLst>
              <a:ext uri="{FF2B5EF4-FFF2-40B4-BE49-F238E27FC236}">
                <a16:creationId xmlns:a16="http://schemas.microsoft.com/office/drawing/2014/main" id="{EC3A9CF9-A647-A294-EFFA-5DE96543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912" y="6356352"/>
            <a:ext cx="2190367" cy="365125"/>
          </a:xfrm>
        </p:spPr>
        <p:txBody>
          <a:bodyPr/>
          <a:lstStyle/>
          <a:p>
            <a:pPr defTabSz="928336">
              <a:buClrTx/>
            </a:pPr>
            <a:fld id="{96777BDF-9430-49DB-9A3C-15FDDC2D0292}" type="slidenum">
              <a:rPr lang="en-GB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4</a:t>
            </a:fld>
            <a:endParaRPr lang="en-GB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5479" y="182825"/>
            <a:ext cx="10107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</a:pPr>
            <a:r>
              <a:rPr lang="en-US" sz="2700" b="1" dirty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2700" b="1" dirty="0" err="1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Estratégia</a:t>
            </a:r>
            <a:r>
              <a:rPr lang="en-US" sz="2700" b="1" dirty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 Nacional de </a:t>
            </a:r>
            <a:r>
              <a:rPr lang="en-US" sz="2700" b="1" dirty="0" err="1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Seguran</a:t>
            </a:r>
            <a:r>
              <a:rPr lang="pt-PT" sz="27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ea typeface="Times New Roman" panose="02020603050405020304" pitchFamily="18" charset="0"/>
                <a:cs typeface="Poppins" panose="020B0604020202020204" charset="0"/>
              </a:rPr>
              <a:t>ç</a:t>
            </a:r>
            <a:r>
              <a:rPr lang="en-US" sz="2700" b="1" dirty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2700" b="1" dirty="0" err="1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Cibern</a:t>
            </a:r>
            <a:r>
              <a:rPr lang="pt-PT" sz="27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ea typeface="Times New Roman" panose="02020603050405020304" pitchFamily="18" charset="0"/>
                <a:cs typeface="Poppins" panose="020B0604020202020204" charset="0"/>
              </a:rPr>
              <a:t>é</a:t>
            </a:r>
            <a:r>
              <a:rPr lang="en-US" sz="2700" b="1" dirty="0" err="1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tica</a:t>
            </a:r>
            <a:endParaRPr lang="pt-PT" sz="27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90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F0D11-3463-7ECC-6A82-69AE806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54" y="153537"/>
            <a:ext cx="8448558" cy="783263"/>
          </a:xfrm>
        </p:spPr>
        <p:txBody>
          <a:bodyPr/>
          <a:lstStyle/>
          <a:p>
            <a:pPr algn="l"/>
            <a:r>
              <a:rPr lang="pt-MZ" sz="2990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8F21DBD-7355-897C-050C-AD33CAF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5</a:t>
            </a:fld>
            <a:endParaRPr lang="pt-BR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Google Shape;91;p14" descr="ima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94387"/>
            <a:ext cx="12061372" cy="56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101897" y="153537"/>
            <a:ext cx="108941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b="1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O </a:t>
            </a:r>
            <a:r>
              <a:rPr lang="en-US" sz="2700" b="1" dirty="0" err="1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Estabelecimento</a:t>
            </a:r>
            <a:r>
              <a:rPr lang="en-US" sz="2700" b="1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 do </a:t>
            </a:r>
            <a:r>
              <a:rPr lang="en-US" sz="2700" b="1" dirty="0" err="1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CSIRT</a:t>
            </a:r>
            <a:r>
              <a:rPr lang="en-US" sz="2700" b="1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 Nacional</a:t>
            </a:r>
            <a:endParaRPr lang="pt-PT" sz="2700" b="1" dirty="0">
              <a:solidFill>
                <a:schemeClr val="accent6">
                  <a:lumMod val="75000"/>
                </a:schemeClr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sp>
        <p:nvSpPr>
          <p:cNvPr id="11" name="Google Shape;124;p17"/>
          <p:cNvSpPr txBox="1"/>
          <p:nvPr/>
        </p:nvSpPr>
        <p:spPr>
          <a:xfrm>
            <a:off x="4683577" y="798125"/>
            <a:ext cx="7644492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Lançamento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Oficial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: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Abril de 2023,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na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PGR, para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ser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o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centro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estratégico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de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resposta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a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incidentes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a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nível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nacional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.</a:t>
            </a:r>
            <a:endParaRPr kumimoji="0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Google Shape;125;p17"/>
          <p:cNvSpPr txBox="1"/>
          <p:nvPr/>
        </p:nvSpPr>
        <p:spPr>
          <a:xfrm>
            <a:off x="4683577" y="2588342"/>
            <a:ext cx="7312480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Ponto Nacional de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Contacto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: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O *hub* central para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reportar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,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analisar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e responder a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ameaças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cibernéticas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,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servindo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de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elo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de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ligação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.</a:t>
            </a:r>
            <a:endParaRPr kumimoji="0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Google Shape;126;p17"/>
          <p:cNvSpPr txBox="1"/>
          <p:nvPr/>
        </p:nvSpPr>
        <p:spPr>
          <a:xfrm>
            <a:off x="4683577" y="4524742"/>
            <a:ext cx="7644492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Articulação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Estratégica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: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Assegura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a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ligação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directa e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operacional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com o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Conselho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Nacional de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Segurança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Cibernética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(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CNSC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).</a:t>
            </a:r>
            <a:endParaRPr kumimoji="0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4" name="Google Shape;127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43377" y="1423939"/>
            <a:ext cx="329291" cy="58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2833" y="3351830"/>
            <a:ext cx="386443" cy="499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9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5747" y="5197128"/>
            <a:ext cx="473529" cy="494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0" y="893879"/>
            <a:ext cx="3803888" cy="26646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66" y="3676159"/>
            <a:ext cx="3801701" cy="262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1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F0D11-3463-7ECC-6A82-69AE806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54" y="153537"/>
            <a:ext cx="8448558" cy="783263"/>
          </a:xfrm>
        </p:spPr>
        <p:txBody>
          <a:bodyPr/>
          <a:lstStyle/>
          <a:p>
            <a:pPr algn="l"/>
            <a:r>
              <a:rPr lang="pt-MZ" sz="2990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8F21DBD-7355-897C-050C-AD33CAF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6</a:t>
            </a:fld>
            <a:endParaRPr lang="pt-BR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Google Shape;91;p14" descr="ima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94387"/>
            <a:ext cx="12061372" cy="56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101897" y="218097"/>
            <a:ext cx="10894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kern="12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Metodologia usada para o Estabelecimento do nCSIRT.mz</a:t>
            </a:r>
            <a:endParaRPr lang="pt-PT" sz="2400" b="1" dirty="0">
              <a:solidFill>
                <a:schemeClr val="accent6">
                  <a:lumMod val="75000"/>
                </a:schemeClr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9462" y="740518"/>
            <a:ext cx="5743285" cy="27757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36748" y="3462384"/>
            <a:ext cx="10624457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93404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en-US" sz="1800" b="1" kern="1200" dirty="0" err="1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NIST</a:t>
            </a:r>
            <a:r>
              <a:rPr lang="en-US" sz="1800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</a:t>
            </a:r>
            <a:r>
              <a:rPr lang="en-US" sz="1800" b="1" kern="1200" dirty="0" err="1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SP</a:t>
            </a:r>
            <a:r>
              <a:rPr lang="en-US" sz="1800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800-61 </a:t>
            </a:r>
            <a:r>
              <a:rPr lang="en-US" sz="1800" kern="1200" dirty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(Computer Security Incident Handling </a:t>
            </a:r>
            <a:r>
              <a:rPr lang="en-US" sz="1800" kern="1200" dirty="0" smtClean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Guide)</a:t>
            </a:r>
          </a:p>
          <a:p>
            <a:pPr marL="285750" lvl="0" indent="-285750" defTabSz="993404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pt-PT" sz="1800" b="1" kern="1200" dirty="0" smtClean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Modelo </a:t>
            </a:r>
            <a:r>
              <a:rPr lang="pt-PT" sz="1800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de maturidade de </a:t>
            </a:r>
            <a:r>
              <a:rPr lang="pt-PT" sz="1800" b="1" kern="1200" dirty="0" err="1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CSIRT</a:t>
            </a:r>
            <a:r>
              <a:rPr lang="pt-PT" sz="1800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da </a:t>
            </a:r>
            <a:r>
              <a:rPr lang="pt-PT" sz="1800" b="1" kern="1200" dirty="0" err="1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ENISA</a:t>
            </a:r>
            <a:r>
              <a:rPr lang="pt-PT" sz="1800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</a:t>
            </a:r>
            <a:r>
              <a:rPr lang="pt-PT" sz="1800" kern="1200" dirty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(</a:t>
            </a:r>
            <a:r>
              <a:rPr lang="pt-PT" sz="1800" kern="1200" dirty="0" err="1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ENISA</a:t>
            </a:r>
            <a:r>
              <a:rPr lang="pt-PT" sz="1800" kern="1200" dirty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 </a:t>
            </a:r>
            <a:r>
              <a:rPr lang="pt-PT" sz="1800" kern="1200" dirty="0" err="1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CSIRT</a:t>
            </a:r>
            <a:r>
              <a:rPr lang="pt-PT" sz="1800" kern="1200" dirty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 </a:t>
            </a:r>
            <a:r>
              <a:rPr lang="pt-PT" sz="1800" kern="1200" dirty="0" err="1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maturity</a:t>
            </a:r>
            <a:r>
              <a:rPr lang="pt-PT" sz="1800" kern="1200" dirty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 </a:t>
            </a:r>
            <a:r>
              <a:rPr lang="pt-PT" sz="1800" kern="1200" dirty="0" smtClean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framework)</a:t>
            </a:r>
          </a:p>
          <a:p>
            <a:pPr marL="285750" lvl="0" indent="-285750" defTabSz="993404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pt-BR" sz="1800" b="1" kern="1200" dirty="0" smtClean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ISO/IEC </a:t>
            </a:r>
            <a:r>
              <a:rPr lang="pt-BR" sz="1800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27035 </a:t>
            </a:r>
            <a:r>
              <a:rPr lang="pt-BR" sz="1800" kern="1200" dirty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(Gestão de Incidentes de Segurança da </a:t>
            </a:r>
            <a:r>
              <a:rPr lang="pt-BR" sz="1800" kern="1200" dirty="0" smtClean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Informação)</a:t>
            </a:r>
          </a:p>
          <a:p>
            <a:pPr marL="285750" lvl="0" indent="-285750" defTabSz="993404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en-US" sz="1800" b="1" kern="1200" dirty="0" smtClean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FIRST</a:t>
            </a:r>
            <a:r>
              <a:rPr lang="en-US" sz="1800" kern="1200" dirty="0" smtClean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</a:t>
            </a:r>
            <a:r>
              <a:rPr lang="en-US" sz="1800" kern="1200" dirty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(Forum of Incident Response and Security Teams)</a:t>
            </a:r>
            <a:r>
              <a:rPr lang="en-US" sz="1800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- </a:t>
            </a:r>
            <a:r>
              <a:rPr lang="pt-BR" sz="1800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Guia de Boas Práticas</a:t>
            </a:r>
            <a:r>
              <a:rPr lang="pt-BR" sz="1800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para </a:t>
            </a:r>
            <a:r>
              <a:rPr lang="pt-BR" sz="1800" kern="1200" dirty="0" smtClean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criação e </a:t>
            </a:r>
            <a:r>
              <a:rPr lang="pt-BR" sz="1800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gestão de CSIRTs e </a:t>
            </a:r>
            <a:r>
              <a:rPr lang="en-US" sz="1800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FIRST </a:t>
            </a:r>
            <a:r>
              <a:rPr lang="en-US" sz="1800" b="1" kern="1200" dirty="0" err="1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CSIRT</a:t>
            </a:r>
            <a:r>
              <a:rPr lang="en-US" sz="1800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Services </a:t>
            </a:r>
            <a:r>
              <a:rPr lang="en-US" sz="1800" b="1" kern="1200" dirty="0" smtClean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Framework</a:t>
            </a:r>
          </a:p>
          <a:p>
            <a:pPr marL="285750" lvl="0" indent="-285750" defTabSz="993404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en-US" sz="1800" b="1" kern="1200" dirty="0" err="1" smtClean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SIM3</a:t>
            </a:r>
            <a:r>
              <a:rPr lang="en-US" sz="1800" kern="1200" dirty="0" smtClean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</a:t>
            </a:r>
            <a:r>
              <a:rPr lang="en-US" sz="1800" kern="1200" dirty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(Security Incident Management Maturity </a:t>
            </a:r>
            <a:r>
              <a:rPr lang="en-US" sz="1800" kern="1200" dirty="0" smtClean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Model)</a:t>
            </a:r>
          </a:p>
          <a:p>
            <a:pPr marL="285750" lvl="0" indent="-285750" defTabSz="993404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pt-PT" sz="1800" kern="1200" dirty="0" smtClean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Metodologia </a:t>
            </a:r>
            <a:r>
              <a:rPr lang="pt-PT" sz="1800" kern="1200" dirty="0" err="1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OODA</a:t>
            </a:r>
            <a:r>
              <a:rPr lang="pt-PT" sz="1800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</a:t>
            </a:r>
            <a:r>
              <a:rPr lang="pt-PT" sz="1800" kern="1200" dirty="0" err="1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Loop</a:t>
            </a:r>
            <a:r>
              <a:rPr lang="pt-PT" sz="1800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</a:t>
            </a:r>
            <a:r>
              <a:rPr lang="pt-PT" sz="1800" kern="1200" dirty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(Observe, </a:t>
            </a:r>
            <a:r>
              <a:rPr lang="pt-PT" sz="1800" kern="1200" dirty="0" err="1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Orient</a:t>
            </a:r>
            <a:r>
              <a:rPr lang="pt-PT" sz="1800" kern="1200" dirty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, Decide, </a:t>
            </a:r>
            <a:r>
              <a:rPr lang="pt-PT" sz="1800" kern="1200" dirty="0" err="1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Act</a:t>
            </a:r>
            <a:r>
              <a:rPr lang="pt-PT" sz="1800" kern="1200" dirty="0">
                <a:solidFill>
                  <a:prstClr val="black"/>
                </a:solidFill>
                <a:latin typeface="Lato" panose="020B0604020202020204" charset="0"/>
                <a:ea typeface="+mn-ea"/>
                <a:cs typeface="Poppins" panose="020B0604020202020204" charset="0"/>
              </a:rPr>
              <a:t>)</a:t>
            </a:r>
            <a:endParaRPr lang="pt-PT" sz="1800" kern="1200" dirty="0">
              <a:solidFill>
                <a:prstClr val="black"/>
              </a:solidFill>
              <a:latin typeface="Lato" panose="020B0604020202020204" charset="0"/>
              <a:ea typeface="+mn-ea"/>
              <a:cs typeface="Poppins" panose="020B060402020202020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37600" y="2525486"/>
            <a:ext cx="2561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 smtClean="0">
                <a:latin typeface="Poppins" panose="020B0604020202020204" charset="0"/>
                <a:cs typeface="Poppins" panose="020B0604020202020204" charset="0"/>
              </a:rPr>
              <a:t>SMART AFRICA</a:t>
            </a:r>
            <a:endParaRPr lang="pt-PT" sz="1800" dirty="0">
              <a:latin typeface="Poppins" panose="020B0604020202020204" charset="0"/>
              <a:cs typeface="Poppi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54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F0D11-3463-7ECC-6A82-69AE806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54" y="153537"/>
            <a:ext cx="8448558" cy="783263"/>
          </a:xfrm>
        </p:spPr>
        <p:txBody>
          <a:bodyPr/>
          <a:lstStyle/>
          <a:p>
            <a:pPr algn="l"/>
            <a:r>
              <a:rPr lang="pt-MZ" sz="2990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8F21DBD-7355-897C-050C-AD33CAF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7</a:t>
            </a:fld>
            <a:endParaRPr lang="pt-BR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Google Shape;91;p14" descr="ima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72095"/>
            <a:ext cx="12061372" cy="56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101897" y="218097"/>
            <a:ext cx="108941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93404" fontAlgn="base">
              <a:spcBef>
                <a:spcPct val="0"/>
              </a:spcBef>
              <a:spcAft>
                <a:spcPct val="0"/>
              </a:spcAft>
              <a:buClrTx/>
              <a:buSzPct val="45000"/>
              <a:defRPr>
                <a:solidFill>
                  <a:srgbClr val="000000"/>
                </a:solidFill>
              </a:defRPr>
            </a:pPr>
            <a:r>
              <a:rPr lang="pt-PT" sz="3000" b="1" kern="12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Composição e Serviços do </a:t>
            </a:r>
            <a:r>
              <a:rPr lang="pt-PT" sz="3000" b="1" kern="1200" dirty="0" err="1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CSIRT</a:t>
            </a:r>
            <a:r>
              <a:rPr lang="pt-PT" sz="3000" b="1" kern="12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 Nacional</a:t>
            </a:r>
            <a:endParaRPr lang="pt-PT" sz="3000" b="1" kern="1200" dirty="0">
              <a:solidFill>
                <a:schemeClr val="accent6">
                  <a:lumMod val="75000"/>
                </a:schemeClr>
              </a:solidFill>
              <a:latin typeface="Poppins" panose="020B0604020202020204" charset="0"/>
              <a:ea typeface="+mn-ea"/>
              <a:cs typeface="Poppins" panose="020B060402020202020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714866654"/>
              </p:ext>
            </p:extLst>
          </p:nvPr>
        </p:nvGraphicFramePr>
        <p:xfrm>
          <a:off x="2310515" y="936800"/>
          <a:ext cx="8560924" cy="5254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12449" y="1001360"/>
            <a:ext cx="1687895" cy="2627424"/>
          </a:xfrm>
          <a:prstGeom prst="roundRect">
            <a:avLst>
              <a:gd name="adj" fmla="val 10000"/>
            </a:avLst>
          </a:prstGeom>
          <a:blipFill rotWithShape="1">
            <a:blip r:embed="rId8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76627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F0D11-3463-7ECC-6A82-69AE806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54" y="153537"/>
            <a:ext cx="8448558" cy="783263"/>
          </a:xfrm>
        </p:spPr>
        <p:txBody>
          <a:bodyPr/>
          <a:lstStyle/>
          <a:p>
            <a:pPr algn="l"/>
            <a:r>
              <a:rPr lang="pt-MZ" sz="2990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8F21DBD-7355-897C-050C-AD33CAF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8</a:t>
            </a:fld>
            <a:endParaRPr lang="pt-BR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Google Shape;91;p14" descr="ima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93533"/>
            <a:ext cx="12192000" cy="56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101897" y="218097"/>
            <a:ext cx="10894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kern="12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Governação e Coordenação da Segurança Cibernética</a:t>
            </a:r>
          </a:p>
        </p:txBody>
      </p:sp>
      <p:cxnSp>
        <p:nvCxnSpPr>
          <p:cNvPr id="76" name="Straight Connector 75"/>
          <p:cNvCxnSpPr>
            <a:stCxn id="77" idx="2"/>
            <a:endCxn id="79" idx="0"/>
          </p:cNvCxnSpPr>
          <p:nvPr/>
        </p:nvCxnSpPr>
        <p:spPr>
          <a:xfrm flipH="1">
            <a:off x="5373620" y="1514651"/>
            <a:ext cx="39343" cy="1321607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492789" y="1176097"/>
            <a:ext cx="3840347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1600" dirty="0"/>
              <a:t>Conselho Nacional de segurança cibernética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307756" y="2047674"/>
            <a:ext cx="2210413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1600" dirty="0"/>
              <a:t>Comité de coordenação </a:t>
            </a:r>
          </a:p>
        </p:txBody>
      </p:sp>
      <p:sp>
        <p:nvSpPr>
          <p:cNvPr id="79" name="Oval 78"/>
          <p:cNvSpPr/>
          <p:nvPr/>
        </p:nvSpPr>
        <p:spPr>
          <a:xfrm>
            <a:off x="4649720" y="2836258"/>
            <a:ext cx="1447800" cy="14478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0" name="Oval 79"/>
          <p:cNvSpPr/>
          <p:nvPr/>
        </p:nvSpPr>
        <p:spPr>
          <a:xfrm>
            <a:off x="2299647" y="2372223"/>
            <a:ext cx="1143000" cy="1056916"/>
          </a:xfrm>
          <a:prstGeom prst="ellipse">
            <a:avLst/>
          </a:prstGeom>
          <a:solidFill>
            <a:srgbClr val="9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1" name="Oval 80"/>
          <p:cNvSpPr/>
          <p:nvPr/>
        </p:nvSpPr>
        <p:spPr>
          <a:xfrm>
            <a:off x="7989356" y="2240409"/>
            <a:ext cx="1143000" cy="1047690"/>
          </a:xfrm>
          <a:prstGeom prst="ellipse">
            <a:avLst/>
          </a:prstGeom>
          <a:solidFill>
            <a:srgbClr val="9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2" name="Oval 81"/>
          <p:cNvSpPr/>
          <p:nvPr/>
        </p:nvSpPr>
        <p:spPr>
          <a:xfrm>
            <a:off x="7689424" y="4250997"/>
            <a:ext cx="1143000" cy="1047690"/>
          </a:xfrm>
          <a:prstGeom prst="ellipse">
            <a:avLst/>
          </a:prstGeom>
          <a:solidFill>
            <a:srgbClr val="9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3" name="Oval 82"/>
          <p:cNvSpPr/>
          <p:nvPr/>
        </p:nvSpPr>
        <p:spPr>
          <a:xfrm>
            <a:off x="4753832" y="4604714"/>
            <a:ext cx="1193006" cy="956365"/>
          </a:xfrm>
          <a:prstGeom prst="ellipse">
            <a:avLst/>
          </a:prstGeom>
          <a:solidFill>
            <a:srgbClr val="9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4" name="Oval 83"/>
          <p:cNvSpPr/>
          <p:nvPr/>
        </p:nvSpPr>
        <p:spPr>
          <a:xfrm>
            <a:off x="2383029" y="4376114"/>
            <a:ext cx="1034327" cy="952846"/>
          </a:xfrm>
          <a:prstGeom prst="ellipse">
            <a:avLst/>
          </a:prstGeom>
          <a:solidFill>
            <a:srgbClr val="9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5" name="Oval 84"/>
          <p:cNvSpPr/>
          <p:nvPr/>
        </p:nvSpPr>
        <p:spPr>
          <a:xfrm>
            <a:off x="9337358" y="743849"/>
            <a:ext cx="838200" cy="588385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10098008" y="1224696"/>
            <a:ext cx="838200" cy="588385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7" name="Oval 86"/>
          <p:cNvSpPr/>
          <p:nvPr/>
        </p:nvSpPr>
        <p:spPr>
          <a:xfrm>
            <a:off x="10024955" y="2009018"/>
            <a:ext cx="1082251" cy="1002096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8188916" y="743487"/>
            <a:ext cx="838200" cy="588385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9572964" y="3538025"/>
            <a:ext cx="1131440" cy="768789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cxnSp>
        <p:nvCxnSpPr>
          <p:cNvPr id="90" name="Straight Connector 89"/>
          <p:cNvCxnSpPr>
            <a:endCxn id="85" idx="3"/>
          </p:cNvCxnSpPr>
          <p:nvPr/>
        </p:nvCxnSpPr>
        <p:spPr>
          <a:xfrm flipV="1">
            <a:off x="8831200" y="1246067"/>
            <a:ext cx="628910" cy="1010159"/>
          </a:xfrm>
          <a:prstGeom prst="line">
            <a:avLst/>
          </a:prstGeom>
          <a:ln w="19050">
            <a:solidFill>
              <a:srgbClr val="0070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endCxn id="86" idx="3"/>
          </p:cNvCxnSpPr>
          <p:nvPr/>
        </p:nvCxnSpPr>
        <p:spPr>
          <a:xfrm flipV="1">
            <a:off x="8963422" y="1726914"/>
            <a:ext cx="1257338" cy="620654"/>
          </a:xfrm>
          <a:prstGeom prst="line">
            <a:avLst/>
          </a:prstGeom>
          <a:ln w="19050">
            <a:solidFill>
              <a:srgbClr val="0070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endCxn id="87" idx="2"/>
          </p:cNvCxnSpPr>
          <p:nvPr/>
        </p:nvCxnSpPr>
        <p:spPr>
          <a:xfrm flipV="1">
            <a:off x="9075846" y="2510066"/>
            <a:ext cx="949109" cy="56983"/>
          </a:xfrm>
          <a:prstGeom prst="line">
            <a:avLst/>
          </a:prstGeom>
          <a:ln w="19050">
            <a:solidFill>
              <a:srgbClr val="0070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endCxn id="81" idx="5"/>
          </p:cNvCxnSpPr>
          <p:nvPr/>
        </p:nvCxnSpPr>
        <p:spPr>
          <a:xfrm flipH="1" flipV="1">
            <a:off x="8964968" y="3134668"/>
            <a:ext cx="681334" cy="519692"/>
          </a:xfrm>
          <a:prstGeom prst="line">
            <a:avLst/>
          </a:prstGeom>
          <a:ln w="19050">
            <a:solidFill>
              <a:srgbClr val="0070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81" idx="0"/>
          </p:cNvCxnSpPr>
          <p:nvPr/>
        </p:nvCxnSpPr>
        <p:spPr>
          <a:xfrm flipH="1" flipV="1">
            <a:off x="8438644" y="1248449"/>
            <a:ext cx="122212" cy="991960"/>
          </a:xfrm>
          <a:prstGeom prst="line">
            <a:avLst/>
          </a:prstGeom>
          <a:ln w="19050">
            <a:solidFill>
              <a:srgbClr val="0070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V="1">
            <a:off x="6077411" y="2928313"/>
            <a:ext cx="1927119" cy="550076"/>
          </a:xfrm>
          <a:prstGeom prst="line">
            <a:avLst/>
          </a:prstGeom>
          <a:ln w="19050">
            <a:solidFill>
              <a:srgbClr val="0070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8589105" y="5507074"/>
            <a:ext cx="735578" cy="800106"/>
          </a:xfrm>
          <a:prstGeom prst="ellipse">
            <a:avLst/>
          </a:prstGeom>
          <a:solidFill>
            <a:srgbClr val="E45E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97" name="Oval 96"/>
          <p:cNvSpPr/>
          <p:nvPr/>
        </p:nvSpPr>
        <p:spPr>
          <a:xfrm>
            <a:off x="9205175" y="5207188"/>
            <a:ext cx="735578" cy="800106"/>
          </a:xfrm>
          <a:prstGeom prst="ellipse">
            <a:avLst/>
          </a:prstGeom>
          <a:solidFill>
            <a:srgbClr val="F2A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98" name="Oval 97"/>
          <p:cNvSpPr/>
          <p:nvPr/>
        </p:nvSpPr>
        <p:spPr>
          <a:xfrm>
            <a:off x="9229224" y="5904575"/>
            <a:ext cx="735578" cy="6898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cxnSp>
        <p:nvCxnSpPr>
          <p:cNvPr id="99" name="Straight Connector 98"/>
          <p:cNvCxnSpPr>
            <a:endCxn id="97" idx="2"/>
          </p:cNvCxnSpPr>
          <p:nvPr/>
        </p:nvCxnSpPr>
        <p:spPr>
          <a:xfrm>
            <a:off x="8686973" y="5091260"/>
            <a:ext cx="518202" cy="515981"/>
          </a:xfrm>
          <a:prstGeom prst="line">
            <a:avLst/>
          </a:prstGeom>
          <a:ln w="19050">
            <a:solidFill>
              <a:srgbClr val="0070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5981358" y="3862880"/>
            <a:ext cx="1855598" cy="665634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Oval 100"/>
          <p:cNvSpPr/>
          <p:nvPr/>
        </p:nvSpPr>
        <p:spPr>
          <a:xfrm>
            <a:off x="2164614" y="942884"/>
            <a:ext cx="735578" cy="800106"/>
          </a:xfrm>
          <a:prstGeom prst="ellipse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2" name="Oval 101"/>
          <p:cNvSpPr/>
          <p:nvPr/>
        </p:nvSpPr>
        <p:spPr>
          <a:xfrm>
            <a:off x="1101897" y="1742990"/>
            <a:ext cx="735578" cy="8001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1107754" y="2824611"/>
            <a:ext cx="735578" cy="80010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103"/>
          <p:cNvCxnSpPr>
            <a:stCxn id="101" idx="4"/>
          </p:cNvCxnSpPr>
          <p:nvPr/>
        </p:nvCxnSpPr>
        <p:spPr>
          <a:xfrm>
            <a:off x="2532403" y="1742990"/>
            <a:ext cx="171334" cy="661916"/>
          </a:xfrm>
          <a:prstGeom prst="line">
            <a:avLst/>
          </a:prstGeom>
          <a:ln w="19050">
            <a:solidFill>
              <a:srgbClr val="0070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1786453" y="2332463"/>
            <a:ext cx="517258" cy="301658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1837475" y="3010364"/>
            <a:ext cx="366750" cy="56459"/>
          </a:xfrm>
          <a:prstGeom prst="line">
            <a:avLst/>
          </a:prstGeom>
          <a:ln w="19050">
            <a:solidFill>
              <a:srgbClr val="0070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3280038" y="3832217"/>
            <a:ext cx="1412122" cy="696297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3409993" y="3031068"/>
            <a:ext cx="1282167" cy="257031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79" idx="4"/>
            <a:endCxn id="83" idx="0"/>
          </p:cNvCxnSpPr>
          <p:nvPr/>
        </p:nvCxnSpPr>
        <p:spPr>
          <a:xfrm flipH="1">
            <a:off x="5350335" y="4284058"/>
            <a:ext cx="23285" cy="320656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H="1">
            <a:off x="5113296" y="5502493"/>
            <a:ext cx="45618" cy="464108"/>
          </a:xfrm>
          <a:prstGeom prst="line">
            <a:avLst/>
          </a:prstGeom>
          <a:ln w="19050">
            <a:solidFill>
              <a:srgbClr val="0070C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4813566" y="3327384"/>
            <a:ext cx="1245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nCSIRT.mz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8004530" y="2393343"/>
            <a:ext cx="1176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800" b="1" dirty="0"/>
              <a:t>Segurança</a:t>
            </a:r>
          </a:p>
          <a:p>
            <a:r>
              <a:rPr lang="pt-PT" sz="1800" b="1" dirty="0"/>
              <a:t> do Estado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269156" y="832802"/>
            <a:ext cx="801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100" dirty="0"/>
              <a:t>Agente de </a:t>
            </a:r>
          </a:p>
          <a:p>
            <a:r>
              <a:rPr lang="pt-PT" sz="1100" dirty="0"/>
              <a:t>lei ordem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9324058" y="894287"/>
            <a:ext cx="7104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100" dirty="0"/>
              <a:t>Tribunais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10072777" y="1303444"/>
            <a:ext cx="8755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100" dirty="0"/>
              <a:t>Serviços de</a:t>
            </a:r>
          </a:p>
          <a:p>
            <a:r>
              <a:rPr lang="pt-PT" sz="1100" dirty="0"/>
              <a:t> Inteligência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10024955" y="2183210"/>
            <a:ext cx="106952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/>
              <a:t>Gabinete </a:t>
            </a:r>
          </a:p>
          <a:p>
            <a:pPr algn="ctr"/>
            <a:r>
              <a:rPr lang="pt-PT" sz="1100" dirty="0"/>
              <a:t>nacional de</a:t>
            </a:r>
          </a:p>
          <a:p>
            <a:pPr algn="ctr"/>
            <a:r>
              <a:rPr lang="pt-PT" sz="1100" dirty="0"/>
              <a:t> gestão de crise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9679283" y="3718238"/>
            <a:ext cx="9941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/>
              <a:t>Relações </a:t>
            </a:r>
          </a:p>
          <a:p>
            <a:pPr algn="ctr"/>
            <a:r>
              <a:rPr lang="pt-PT" sz="1100" dirty="0"/>
              <a:t>Internacionais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020323" y="4531489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800" b="1" dirty="0"/>
              <a:t>PPP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8648154" y="5734464"/>
            <a:ext cx="6174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/>
              <a:t>Privado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9317117" y="5475954"/>
            <a:ext cx="6014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/>
              <a:t>Publico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9198047" y="6092659"/>
            <a:ext cx="7489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/>
              <a:t>Academia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712677" y="4754116"/>
            <a:ext cx="1572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/>
              <a:t>Cooperação Internacional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550258" y="6105658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>
                <a:solidFill>
                  <a:schemeClr val="bg1"/>
                </a:solidFill>
              </a:rPr>
              <a:t>ANCA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5108450" y="6116476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>
                <a:solidFill>
                  <a:schemeClr val="bg1"/>
                </a:solidFill>
              </a:rPr>
              <a:t>FIRST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630909" y="6113407"/>
            <a:ext cx="4924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>
                <a:solidFill>
                  <a:schemeClr val="bg1"/>
                </a:solidFill>
              </a:rPr>
              <a:t>SADC</a:t>
            </a:r>
          </a:p>
        </p:txBody>
      </p:sp>
      <p:sp>
        <p:nvSpPr>
          <p:cNvPr id="126" name="Oval 125"/>
          <p:cNvSpPr/>
          <p:nvPr/>
        </p:nvSpPr>
        <p:spPr>
          <a:xfrm>
            <a:off x="3878219" y="5791136"/>
            <a:ext cx="735578" cy="80010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27" name="TextBox 126"/>
          <p:cNvSpPr txBox="1"/>
          <p:nvPr/>
        </p:nvSpPr>
        <p:spPr>
          <a:xfrm>
            <a:off x="3954896" y="6092659"/>
            <a:ext cx="5629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>
                <a:solidFill>
                  <a:schemeClr val="bg1"/>
                </a:solidFill>
              </a:rPr>
              <a:t>PALOP</a:t>
            </a:r>
          </a:p>
        </p:txBody>
      </p:sp>
      <p:sp>
        <p:nvSpPr>
          <p:cNvPr id="128" name="Oval 127"/>
          <p:cNvSpPr/>
          <p:nvPr/>
        </p:nvSpPr>
        <p:spPr>
          <a:xfrm>
            <a:off x="2375666" y="4343456"/>
            <a:ext cx="1034327" cy="952846"/>
          </a:xfrm>
          <a:prstGeom prst="ellipse">
            <a:avLst/>
          </a:prstGeom>
          <a:solidFill>
            <a:srgbClr val="9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29" name="TextBox 128"/>
          <p:cNvSpPr txBox="1"/>
          <p:nvPr/>
        </p:nvSpPr>
        <p:spPr>
          <a:xfrm>
            <a:off x="2478883" y="4659193"/>
            <a:ext cx="1572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/>
              <a:t>Governo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2068723" y="2444666"/>
            <a:ext cx="1572194" cy="830997"/>
          </a:xfrm>
          <a:prstGeom prst="rect">
            <a:avLst/>
          </a:prstGeom>
          <a:ln w="19050">
            <a:noFill/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/>
              <a:t>Rede</a:t>
            </a:r>
          </a:p>
          <a:p>
            <a:pPr algn="ctr"/>
            <a:r>
              <a:rPr lang="pt-PT" sz="1600" b="1" dirty="0"/>
              <a:t> Nacional de CSIRT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247574" y="3087610"/>
            <a:ext cx="3305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>
                <a:solidFill>
                  <a:schemeClr val="bg1"/>
                </a:solidFill>
              </a:rPr>
              <a:t>CII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25346" y="2011480"/>
            <a:ext cx="6767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>
                <a:solidFill>
                  <a:schemeClr val="bg1"/>
                </a:solidFill>
              </a:rPr>
              <a:t>Finanças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2292878" y="1235942"/>
            <a:ext cx="4892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>
                <a:solidFill>
                  <a:schemeClr val="bg1"/>
                </a:solidFill>
              </a:rPr>
              <a:t>Teclo</a:t>
            </a:r>
          </a:p>
        </p:txBody>
      </p:sp>
      <p:sp>
        <p:nvSpPr>
          <p:cNvPr id="135" name="Oval 134"/>
          <p:cNvSpPr/>
          <p:nvPr/>
        </p:nvSpPr>
        <p:spPr>
          <a:xfrm>
            <a:off x="6078548" y="5548473"/>
            <a:ext cx="735578" cy="8001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6" name="TextBox 135"/>
          <p:cNvSpPr txBox="1"/>
          <p:nvPr/>
        </p:nvSpPr>
        <p:spPr>
          <a:xfrm>
            <a:off x="6232740" y="5844048"/>
            <a:ext cx="482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>
                <a:solidFill>
                  <a:schemeClr val="bg1"/>
                </a:solidFill>
              </a:rPr>
              <a:t>GFCE</a:t>
            </a:r>
          </a:p>
        </p:txBody>
      </p:sp>
      <p:sp>
        <p:nvSpPr>
          <p:cNvPr id="137" name="Oval 136"/>
          <p:cNvSpPr/>
          <p:nvPr/>
        </p:nvSpPr>
        <p:spPr>
          <a:xfrm>
            <a:off x="3473648" y="5446668"/>
            <a:ext cx="735578" cy="800106"/>
          </a:xfrm>
          <a:prstGeom prst="ellipse">
            <a:avLst/>
          </a:prstGeom>
          <a:solidFill>
            <a:srgbClr val="E04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8" name="TextBox 137"/>
          <p:cNvSpPr txBox="1"/>
          <p:nvPr/>
        </p:nvSpPr>
        <p:spPr>
          <a:xfrm>
            <a:off x="3656531" y="5698028"/>
            <a:ext cx="3529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100" dirty="0">
                <a:solidFill>
                  <a:schemeClr val="bg1"/>
                </a:solidFill>
              </a:rPr>
              <a:t>SEI</a:t>
            </a:r>
          </a:p>
        </p:txBody>
      </p:sp>
    </p:spTree>
    <p:extLst>
      <p:ext uri="{BB962C8B-B14F-4D97-AF65-F5344CB8AC3E}">
        <p14:creationId xmlns:p14="http://schemas.microsoft.com/office/powerpoint/2010/main" val="200974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F0D11-3463-7ECC-6A82-69AE806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54" y="153537"/>
            <a:ext cx="8448558" cy="783263"/>
          </a:xfrm>
        </p:spPr>
        <p:txBody>
          <a:bodyPr/>
          <a:lstStyle/>
          <a:p>
            <a:pPr algn="l"/>
            <a:r>
              <a:rPr lang="pt-MZ" sz="2990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8F21DBD-7355-897C-050C-AD33CAF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9</a:t>
            </a:fld>
            <a:endParaRPr lang="pt-BR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Google Shape;91;p14" descr="ima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93533"/>
            <a:ext cx="12192000" cy="56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101897" y="218097"/>
            <a:ext cx="10894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kern="12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Governação e Coordenação da Segurança Cibernética</a:t>
            </a:r>
          </a:p>
        </p:txBody>
      </p:sp>
      <p:sp>
        <p:nvSpPr>
          <p:cNvPr id="8" name="Rectangle 7"/>
          <p:cNvSpPr/>
          <p:nvPr/>
        </p:nvSpPr>
        <p:spPr>
          <a:xfrm>
            <a:off x="1295400" y="744322"/>
            <a:ext cx="94705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kern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Conselho Nacional de Segurança Cibernética (CNSC</a:t>
            </a:r>
            <a:r>
              <a:rPr lang="pt-BR" sz="2400" b="1" kern="1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)</a:t>
            </a:r>
            <a:endParaRPr lang="pt-PT" b="1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A37C2FB-FE12-AB4E-B4B9-A896816BA1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9360352"/>
              </p:ext>
            </p:extLst>
          </p:nvPr>
        </p:nvGraphicFramePr>
        <p:xfrm>
          <a:off x="562995" y="-195560"/>
          <a:ext cx="11111875" cy="5311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571" y="4363736"/>
            <a:ext cx="11348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2288" lvl="0" indent="-407988" algn="just" defTabSz="993404">
              <a:buClrTx/>
              <a:buFont typeface="Wingdings" panose="05000000000000000000" pitchFamily="2" charset="2"/>
              <a:buChar char="v"/>
            </a:pPr>
            <a:r>
              <a:rPr lang="pt-PT" sz="2400" kern="1200" dirty="0">
                <a:solidFill>
                  <a:prstClr val="black"/>
                </a:solidFill>
                <a:latin typeface="Lato" panose="020B0604020202020204" charset="0"/>
                <a:ea typeface="Verdana" panose="020B0604030504040204" pitchFamily="34" charset="0"/>
                <a:cs typeface="Poppins" panose="020B0604020202020204" charset="0"/>
              </a:rPr>
              <a:t>E</a:t>
            </a:r>
            <a:r>
              <a:rPr lang="pt-PT" sz="2400" kern="1200" dirty="0" smtClean="0">
                <a:solidFill>
                  <a:prstClr val="black"/>
                </a:solidFill>
                <a:latin typeface="Lato" panose="020B0604020202020204" charset="0"/>
                <a:ea typeface="Verdana" panose="020B0604030504040204" pitchFamily="34" charset="0"/>
                <a:cs typeface="Poppins" panose="020B0604020202020204" charset="0"/>
              </a:rPr>
              <a:t>strutura </a:t>
            </a:r>
            <a:r>
              <a:rPr lang="pt-PT" sz="2400" kern="1200" dirty="0">
                <a:solidFill>
                  <a:prstClr val="black"/>
                </a:solidFill>
                <a:latin typeface="Lato" panose="020B0604020202020204" charset="0"/>
                <a:ea typeface="Verdana" panose="020B0604030504040204" pitchFamily="34" charset="0"/>
                <a:cs typeface="Poppins" panose="020B0604020202020204" charset="0"/>
              </a:rPr>
              <a:t>de governação a nível político e estratégico</a:t>
            </a:r>
          </a:p>
          <a:p>
            <a:pPr marL="522288" lvl="0" indent="-407988" algn="just" defTabSz="993404">
              <a:buClrTx/>
              <a:buFont typeface="Wingdings" panose="05000000000000000000" pitchFamily="2" charset="2"/>
              <a:buChar char="v"/>
            </a:pPr>
            <a:endParaRPr lang="pt-PT" sz="2400" kern="1200" dirty="0">
              <a:solidFill>
                <a:prstClr val="black"/>
              </a:solidFill>
              <a:latin typeface="Lato" panose="020B0604020202020204" charset="0"/>
              <a:ea typeface="Verdana" panose="020B0604030504040204" pitchFamily="34" charset="0"/>
              <a:cs typeface="Poppins" panose="020B0604020202020204" charset="0"/>
            </a:endParaRPr>
          </a:p>
          <a:p>
            <a:pPr marL="522288" lvl="0" indent="-407988" algn="just" defTabSz="993404">
              <a:buClrTx/>
              <a:buFont typeface="Wingdings" panose="05000000000000000000" pitchFamily="2" charset="2"/>
              <a:buChar char="v"/>
            </a:pPr>
            <a:r>
              <a:rPr lang="pt-PT" sz="2400" kern="1200" dirty="0" err="1">
                <a:solidFill>
                  <a:prstClr val="black"/>
                </a:solidFill>
                <a:latin typeface="Lato" panose="020B0604020202020204" charset="0"/>
                <a:ea typeface="Verdana" panose="020B0604030504040204" pitchFamily="34" charset="0"/>
                <a:cs typeface="Poppins" panose="020B0604020202020204" charset="0"/>
              </a:rPr>
              <a:t>CNSC</a:t>
            </a:r>
            <a:r>
              <a:rPr lang="pt-PT" sz="2400" kern="1200" dirty="0">
                <a:solidFill>
                  <a:prstClr val="black"/>
                </a:solidFill>
                <a:latin typeface="Lato" panose="020B0604020202020204" charset="0"/>
                <a:ea typeface="Verdana" panose="020B0604030504040204" pitchFamily="34" charset="0"/>
                <a:cs typeface="Poppins" panose="020B0604020202020204" charset="0"/>
              </a:rPr>
              <a:t> coordena e lidera as acções que visam a implementação dos objectivos da </a:t>
            </a:r>
            <a:r>
              <a:rPr lang="pt-PT" sz="2400" kern="1200" dirty="0" err="1">
                <a:solidFill>
                  <a:prstClr val="black"/>
                </a:solidFill>
                <a:latin typeface="Lato" panose="020B0604020202020204" charset="0"/>
                <a:ea typeface="Verdana" panose="020B0604030504040204" pitchFamily="34" charset="0"/>
                <a:cs typeface="Poppins" panose="020B0604020202020204" charset="0"/>
              </a:rPr>
              <a:t>PENSC</a:t>
            </a:r>
            <a:r>
              <a:rPr lang="pt-PT" sz="2400" kern="1200" dirty="0">
                <a:solidFill>
                  <a:prstClr val="black"/>
                </a:solidFill>
                <a:latin typeface="Lato" panose="020B0604020202020204" charset="0"/>
                <a:ea typeface="Verdana" panose="020B0604030504040204" pitchFamily="34" charset="0"/>
                <a:cs typeface="Poppins" panose="020B0604020202020204" charset="0"/>
              </a:rPr>
              <a:t>.</a:t>
            </a:r>
            <a:endParaRPr lang="pt-PT" sz="2400" kern="1200" dirty="0">
              <a:solidFill>
                <a:prstClr val="black"/>
              </a:solidFill>
              <a:latin typeface="Lato" panose="020B0604020202020204" charset="0"/>
              <a:ea typeface="Verdana" panose="020B0604030504040204" pitchFamily="34" charset="0"/>
              <a:cs typeface="Poppi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00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F0D11-3463-7ECC-6A82-69AE806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54" y="153537"/>
            <a:ext cx="8448558" cy="783263"/>
          </a:xfrm>
        </p:spPr>
        <p:txBody>
          <a:bodyPr/>
          <a:lstStyle/>
          <a:p>
            <a:pPr algn="l"/>
            <a:r>
              <a:rPr lang="pt-MZ" sz="2990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8F21DBD-7355-897C-050C-AD33CAF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10</a:t>
            </a:fld>
            <a:endParaRPr lang="pt-BR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Google Shape;91;p14" descr="ima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04" y="785542"/>
            <a:ext cx="12192000" cy="56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101897" y="218097"/>
            <a:ext cx="108941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3000" b="1" dirty="0" err="1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Rede</a:t>
            </a:r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 Nacional de </a:t>
            </a:r>
            <a:r>
              <a:rPr lang="en-US" sz="3000" b="1" dirty="0" err="1" smtClean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CSIRTs</a:t>
            </a:r>
            <a:endParaRPr lang="pt-PT" sz="3000" b="1" kern="1200" dirty="0">
              <a:solidFill>
                <a:schemeClr val="accent6">
                  <a:lumMod val="75000"/>
                </a:schemeClr>
              </a:solidFill>
              <a:latin typeface="Poppins" panose="020B0604020202020204" charset="0"/>
              <a:ea typeface="+mn-ea"/>
              <a:cs typeface="Poppins" panose="020B060402020202020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10675" y="743417"/>
            <a:ext cx="3058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Membros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Actuais:</a:t>
            </a:r>
            <a:endParaRPr kumimoji="0" lang="pt-PT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1" name="Google Shape;136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423" y="1326093"/>
            <a:ext cx="3429000" cy="25575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2" name="Google Shape;137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3846" y="1326093"/>
            <a:ext cx="3429000" cy="25575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softEdge rad="12700"/>
          </a:effectLst>
        </p:spPr>
      </p:pic>
      <p:pic>
        <p:nvPicPr>
          <p:cNvPr id="13" name="Google Shape;138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2192" y="1326093"/>
            <a:ext cx="3429000" cy="26027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sp>
        <p:nvSpPr>
          <p:cNvPr id="14" name="Google Shape;139;p18"/>
          <p:cNvSpPr txBox="1"/>
          <p:nvPr/>
        </p:nvSpPr>
        <p:spPr>
          <a:xfrm>
            <a:off x="740947" y="1394448"/>
            <a:ext cx="2980372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Governo</a:t>
            </a:r>
            <a:r>
              <a:rPr kumimoji="0" lang="en-US" sz="225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&amp; </a:t>
            </a:r>
            <a:r>
              <a:rPr kumimoji="0" lang="en-US" sz="225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Regulação</a:t>
            </a: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Google Shape;140;p18"/>
          <p:cNvSpPr txBox="1"/>
          <p:nvPr/>
        </p:nvSpPr>
        <p:spPr>
          <a:xfrm>
            <a:off x="811908" y="2012349"/>
            <a:ext cx="2838450" cy="1871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19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nCSIRT</a:t>
            </a:r>
            <a:endParaRPr kumimoji="0" lang="en-US" sz="19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/>
              <a:ea typeface="Lato"/>
              <a:cs typeface="Lato"/>
              <a:sym typeface="Lato"/>
            </a:endParaRPr>
          </a:p>
          <a:p>
            <a:pPr marL="285750" marR="0" lvl="0" indent="-285750" algn="ctr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9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GovCSIRT</a:t>
            </a:r>
            <a:r>
              <a:rPr kumimoji="0" lang="en-US" sz="19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 (INAGE) </a:t>
            </a:r>
          </a:p>
          <a:p>
            <a:pPr marL="285750" marR="0" lvl="0" indent="-285750" algn="ctr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9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INCM</a:t>
            </a:r>
            <a:endParaRPr kumimoji="0" lang="en-US" sz="19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/>
              <a:ea typeface="Lato"/>
              <a:cs typeface="Lato"/>
              <a:sym typeface="Lato"/>
            </a:endParaRPr>
          </a:p>
          <a:p>
            <a:pPr marL="285750" marR="0" lvl="0" indent="-285750" algn="ctr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9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19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CEDSIF</a:t>
            </a:r>
            <a:endParaRPr kumimoji="0" sz="19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6" name="Google Shape;141;p18"/>
          <p:cNvSpPr txBox="1"/>
          <p:nvPr/>
        </p:nvSpPr>
        <p:spPr>
          <a:xfrm>
            <a:off x="4873192" y="1728561"/>
            <a:ext cx="245030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1" i="0" u="none" strike="noStrike" kern="0" cap="none" spc="0" normalizeH="0" baseline="0" noProof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Banca &amp; Defesa</a:t>
            </a: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Google Shape;142;p18"/>
          <p:cNvSpPr txBox="1"/>
          <p:nvPr/>
        </p:nvSpPr>
        <p:spPr>
          <a:xfrm>
            <a:off x="4348307" y="2241610"/>
            <a:ext cx="3383588" cy="1403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Banco de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Moçambique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 (BM)  </a:t>
            </a:r>
          </a:p>
          <a:p>
            <a:pPr marL="285750" marR="0" lvl="0" indent="-285750" algn="ctr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Unidade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 de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Defesa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Cibernética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.</a:t>
            </a:r>
            <a:endParaRPr kumimoji="0" sz="1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8" name="Google Shape;143;p18"/>
          <p:cNvSpPr txBox="1"/>
          <p:nvPr/>
        </p:nvSpPr>
        <p:spPr>
          <a:xfrm>
            <a:off x="8474852" y="1394448"/>
            <a:ext cx="2980372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Academia &amp; </a:t>
            </a:r>
            <a:r>
              <a:rPr kumimoji="0" lang="en-US" sz="225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Províncias</a:t>
            </a: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Google Shape;144;p18"/>
          <p:cNvSpPr txBox="1"/>
          <p:nvPr/>
        </p:nvSpPr>
        <p:spPr>
          <a:xfrm>
            <a:off x="8474852" y="2057555"/>
            <a:ext cx="3082071" cy="1871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MoRENet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 (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Rede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Académica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)</a:t>
            </a:r>
          </a:p>
          <a:p>
            <a:pPr marL="285750" marR="0" lvl="0" indent="-285750" algn="ctr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CSIRT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 de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Inhambane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  </a:t>
            </a:r>
          </a:p>
          <a:p>
            <a:pPr marL="285750" marR="0" lvl="0" indent="-285750" algn="ctr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19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CSIRT</a:t>
            </a:r>
            <a:r>
              <a:rPr lang="en-US" sz="19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de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Tete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.</a:t>
            </a:r>
            <a:endParaRPr kumimoji="0" sz="1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03864" y="4033726"/>
            <a:ext cx="6861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kern="1200" dirty="0" smtClean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Numa </a:t>
            </a:r>
            <a:r>
              <a:rPr lang="pt-PT" sz="2400" b="1" kern="1200" dirty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fase avançada para a </a:t>
            </a:r>
            <a:r>
              <a:rPr lang="pt-PT" sz="2400" b="1" kern="1200" dirty="0" smtClean="0">
                <a:solidFill>
                  <a:prstClr val="black"/>
                </a:solidFill>
                <a:latin typeface="Poppins" panose="020B0604020202020204" charset="0"/>
                <a:ea typeface="+mn-ea"/>
                <a:cs typeface="Poppins" panose="020B0604020202020204" charset="0"/>
              </a:rPr>
              <a:t>oficialização:</a:t>
            </a:r>
            <a:endParaRPr lang="pt-PT" sz="2400" b="1" dirty="0">
              <a:latin typeface="Poppins" panose="020B0604020202020204" charset="0"/>
              <a:cs typeface="Poppins" panose="020B0604020202020204" charset="0"/>
            </a:endParaRPr>
          </a:p>
        </p:txBody>
      </p:sp>
      <p:pic>
        <p:nvPicPr>
          <p:cNvPr id="21" name="Google Shape;138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14441" y="4564994"/>
            <a:ext cx="5102665" cy="1746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4202258" y="4472023"/>
            <a:ext cx="4914848" cy="1846659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pt-PT" sz="1900" kern="1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CSIRT</a:t>
            </a:r>
            <a:r>
              <a:rPr lang="pt-PT" sz="19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 da UEM 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pt-PT" sz="1900" kern="1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CSIRT</a:t>
            </a:r>
            <a:r>
              <a:rPr lang="pt-PT" sz="19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 da </a:t>
            </a:r>
            <a:r>
              <a:rPr lang="pt-PT" sz="1900" kern="1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Hidreléctrica</a:t>
            </a:r>
            <a:r>
              <a:rPr lang="pt-PT" sz="19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 de </a:t>
            </a:r>
            <a:r>
              <a:rPr lang="pt-PT" sz="1900" kern="1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Cahora</a:t>
            </a:r>
            <a:r>
              <a:rPr lang="pt-PT" sz="19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 Bassa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pt-PT" sz="1900" kern="1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CSIRT</a:t>
            </a:r>
            <a:r>
              <a:rPr lang="pt-PT" sz="19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 do sector Financeiro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pt-PT" sz="1900" kern="1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CSIRT</a:t>
            </a:r>
            <a:r>
              <a:rPr lang="pt-PT" sz="19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 do sector da </a:t>
            </a:r>
            <a:r>
              <a:rPr lang="pt-PT" sz="1900" kern="1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</a:rPr>
              <a:t>Energia</a:t>
            </a:r>
            <a:endParaRPr lang="pt-PT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55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F0D11-3463-7ECC-6A82-69AE806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54" y="153537"/>
            <a:ext cx="8448558" cy="783263"/>
          </a:xfrm>
        </p:spPr>
        <p:txBody>
          <a:bodyPr/>
          <a:lstStyle/>
          <a:p>
            <a:pPr algn="l"/>
            <a:r>
              <a:rPr lang="pt-MZ" sz="2990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8F21DBD-7355-897C-050C-AD33CAF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11</a:t>
            </a:fld>
            <a:endParaRPr lang="pt-BR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Google Shape;91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1" y="785542"/>
            <a:ext cx="12192000" cy="56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101897" y="218097"/>
            <a:ext cx="108941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3000" b="1" dirty="0" err="1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Rede</a:t>
            </a:r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 Nacional de </a:t>
            </a:r>
            <a:r>
              <a:rPr lang="en-US" sz="3000" b="1" dirty="0" err="1" smtClean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CSIRTs</a:t>
            </a:r>
            <a:endParaRPr lang="pt-PT" sz="3000" b="1" kern="1200" dirty="0">
              <a:solidFill>
                <a:schemeClr val="accent6">
                  <a:lumMod val="75000"/>
                </a:schemeClr>
              </a:solidFill>
              <a:latin typeface="Poppins" panose="020B0604020202020204" charset="0"/>
              <a:ea typeface="+mn-ea"/>
              <a:cs typeface="Poppins" panose="020B060402020202020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1809" y="739750"/>
            <a:ext cx="38363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>
                <a:latin typeface="Poppins" panose="020B0604020202020204" charset="0"/>
                <a:cs typeface="Poppins" panose="020B0604020202020204" charset="0"/>
              </a:rPr>
              <a:t>Modelo </a:t>
            </a:r>
            <a:r>
              <a:rPr lang="pt-PT" sz="2800" dirty="0" smtClean="0">
                <a:latin typeface="Poppins" panose="020B0604020202020204" charset="0"/>
                <a:cs typeface="Poppins" panose="020B0604020202020204" charset="0"/>
              </a:rPr>
              <a:t>Hierárquico</a:t>
            </a:r>
            <a:endParaRPr lang="pt-PT" sz="2800" dirty="0">
              <a:latin typeface="Poppins" panose="020B0604020202020204" charset="0"/>
              <a:cs typeface="Poppins" panose="020B0604020202020204" charset="0"/>
            </a:endParaRPr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828B0D37-2850-2A42-94DC-E169136851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3331752"/>
              </p:ext>
            </p:extLst>
          </p:nvPr>
        </p:nvGraphicFramePr>
        <p:xfrm>
          <a:off x="98338" y="1308762"/>
          <a:ext cx="7586976" cy="4737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9"/>
          <a:srcRect l="24074" t="5201"/>
          <a:stretch/>
        </p:blipFill>
        <p:spPr>
          <a:xfrm>
            <a:off x="7685313" y="1308761"/>
            <a:ext cx="4310744" cy="472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7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F0D11-3463-7ECC-6A82-69AE806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54" y="153537"/>
            <a:ext cx="8448558" cy="783263"/>
          </a:xfrm>
        </p:spPr>
        <p:txBody>
          <a:bodyPr/>
          <a:lstStyle/>
          <a:p>
            <a:pPr algn="l"/>
            <a:r>
              <a:rPr lang="pt-MZ" sz="2990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8F21DBD-7355-897C-050C-AD33CAF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12</a:t>
            </a:fld>
            <a:endParaRPr lang="pt-BR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Google Shape;91;p14" descr="ima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72095"/>
            <a:ext cx="12192000" cy="56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101897" y="218097"/>
            <a:ext cx="108941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Principais Actividades Realizadas pelo nCSIRT.mz</a:t>
            </a:r>
            <a:endParaRPr lang="pt-PT" sz="3000" b="1" kern="1200" dirty="0">
              <a:solidFill>
                <a:schemeClr val="accent6">
                  <a:lumMod val="75000"/>
                </a:schemeClr>
              </a:solidFill>
              <a:latin typeface="Poppins" panose="020B0604020202020204" charset="0"/>
              <a:ea typeface="+mn-ea"/>
              <a:cs typeface="Poppins" panose="020B060402020202020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3348" y="836655"/>
            <a:ext cx="10480503" cy="5177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93404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pt-PT" sz="28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Capacitação</a:t>
            </a:r>
          </a:p>
          <a:p>
            <a:pPr marL="457200" lvl="0" indent="-457200" defTabSz="993404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pt-PT" sz="28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Desenvolvimento e fortalecimento de ecossistema nacional de segurança cibernética</a:t>
            </a:r>
          </a:p>
          <a:p>
            <a:pPr marL="457200" lvl="0" indent="-457200" defTabSz="993404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pt-PT" sz="28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Resposta a Incidentes Cibernéticos</a:t>
            </a:r>
          </a:p>
          <a:p>
            <a:pPr marL="457200" lvl="0" indent="-457200" defTabSz="993404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pt-PT" sz="28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Analise de Vulnerabilidades;</a:t>
            </a:r>
          </a:p>
          <a:p>
            <a:pPr marL="457200" lvl="0" indent="-457200" defTabSz="993404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pt-PT" sz="28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Prevenção e Combate aos Crimes Cibernéticos</a:t>
            </a:r>
          </a:p>
          <a:p>
            <a:pPr marL="457200" lvl="0" indent="-457200" defTabSz="993404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pt-PT" sz="28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Cooperação Internacional</a:t>
            </a:r>
          </a:p>
          <a:p>
            <a:pPr marL="457200" lvl="0" indent="-457200" defTabSz="993404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pt-PT" sz="28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Participação no Índice Global de Segurança Cibernética</a:t>
            </a:r>
            <a:endParaRPr lang="pt-PT" sz="280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88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F0D11-3463-7ECC-6A82-69AE806F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54" y="153537"/>
            <a:ext cx="8448558" cy="783263"/>
          </a:xfrm>
        </p:spPr>
        <p:txBody>
          <a:bodyPr/>
          <a:lstStyle/>
          <a:p>
            <a:pPr algn="l"/>
            <a:r>
              <a:rPr lang="pt-MZ" sz="2990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8F21DBD-7355-897C-050C-AD33CAF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13</a:t>
            </a:fld>
            <a:endParaRPr lang="pt-BR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Google Shape;91;p14" descr="ima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05" y="772095"/>
            <a:ext cx="12192000" cy="56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101897" y="218097"/>
            <a:ext cx="108941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Capacitação </a:t>
            </a:r>
            <a:r>
              <a:rPr lang="pt-PT" sz="3000" b="1" dirty="0" smtClean="0">
                <a:solidFill>
                  <a:schemeClr val="accent6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Nacional</a:t>
            </a:r>
            <a:endParaRPr lang="pt-PT" sz="3000" b="1" kern="1200" dirty="0">
              <a:solidFill>
                <a:schemeClr val="accent6">
                  <a:lumMod val="75000"/>
                </a:schemeClr>
              </a:solidFill>
              <a:latin typeface="Poppins" panose="020B0604020202020204" charset="0"/>
              <a:ea typeface="+mn-ea"/>
              <a:cs typeface="Poppins" panose="020B0604020202020204" charset="0"/>
            </a:endParaRPr>
          </a:p>
        </p:txBody>
      </p:sp>
      <p:sp>
        <p:nvSpPr>
          <p:cNvPr id="7" name="Google Shape;153;p19"/>
          <p:cNvSpPr txBox="1"/>
          <p:nvPr/>
        </p:nvSpPr>
        <p:spPr>
          <a:xfrm>
            <a:off x="109397" y="5720669"/>
            <a:ext cx="5286375" cy="3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+660</a:t>
            </a:r>
            <a:endParaRPr kumimoji="0" sz="25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sp>
        <p:nvSpPr>
          <p:cNvPr id="9" name="Google Shape;154;p19"/>
          <p:cNvSpPr txBox="1"/>
          <p:nvPr/>
        </p:nvSpPr>
        <p:spPr>
          <a:xfrm>
            <a:off x="0" y="6033200"/>
            <a:ext cx="52863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Técnicos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capacitados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(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incluindo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jornalistas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)</a:t>
            </a: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Google Shape;155;p19"/>
          <p:cNvSpPr txBox="1"/>
          <p:nvPr/>
        </p:nvSpPr>
        <p:spPr>
          <a:xfrm>
            <a:off x="6296025" y="4534203"/>
            <a:ext cx="5550693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Capacidade</a:t>
            </a:r>
            <a:r>
              <a:rPr kumimoji="0" lang="en-US" sz="225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Humana e </a:t>
            </a:r>
            <a:r>
              <a:rPr kumimoji="0" lang="en-US" sz="225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Duradoura</a:t>
            </a: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Google Shape;156;p19"/>
          <p:cNvSpPr txBox="1"/>
          <p:nvPr/>
        </p:nvSpPr>
        <p:spPr>
          <a:xfrm>
            <a:off x="6296024" y="4917983"/>
            <a:ext cx="5550694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Hoje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temos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25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Pontos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Focais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capacitados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em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todas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as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províncias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do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país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.</a:t>
            </a:r>
            <a:endParaRPr kumimoji="0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Google Shape;157;p19"/>
          <p:cNvSpPr txBox="1"/>
          <p:nvPr/>
        </p:nvSpPr>
        <p:spPr>
          <a:xfrm>
            <a:off x="6296024" y="5664882"/>
            <a:ext cx="5700033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Formámos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14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Auditores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SIM3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certificados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para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avaliar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maturidade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da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nossa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Rede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.</a:t>
            </a:r>
            <a:endParaRPr kumimoji="0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51B6DF6-43AB-8E48-E69B-81536EC02F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740" y="888303"/>
            <a:ext cx="4898032" cy="25168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A45B055-DDE8-153F-D66F-D5C4FAA985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816" y="3451196"/>
            <a:ext cx="4898032" cy="21870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2343" y="885510"/>
            <a:ext cx="6176323" cy="357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2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81275"/>
            <a:ext cx="3429000" cy="33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1500" y="2581275"/>
            <a:ext cx="3429000" cy="33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1500" y="2581275"/>
            <a:ext cx="3429000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0"/>
          <p:cNvSpPr txBox="1"/>
          <p:nvPr/>
        </p:nvSpPr>
        <p:spPr>
          <a:xfrm>
            <a:off x="1130855" y="3590925"/>
            <a:ext cx="2310288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Fóruns</a:t>
            </a:r>
            <a:r>
              <a:rPr lang="en-US" sz="225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5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Globais</a:t>
            </a:r>
            <a:endParaRPr dirty="0"/>
          </a:p>
        </p:txBody>
      </p:sp>
      <p:sp>
        <p:nvSpPr>
          <p:cNvPr id="168" name="Google Shape;168;p20"/>
          <p:cNvSpPr txBox="1"/>
          <p:nvPr/>
        </p:nvSpPr>
        <p:spPr>
          <a:xfrm>
            <a:off x="866775" y="4362450"/>
            <a:ext cx="28384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Membro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activo do FIRST (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Fórum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Equipas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Resposta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Incidentes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) e do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GFCE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69" name="Google Shape;169;p20"/>
          <p:cNvSpPr txBox="1"/>
          <p:nvPr/>
        </p:nvSpPr>
        <p:spPr>
          <a:xfrm>
            <a:off x="4605813" y="3590925"/>
            <a:ext cx="2980372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Parcerias Regionais</a:t>
            </a:r>
            <a:endParaRPr/>
          </a:p>
        </p:txBody>
      </p:sp>
      <p:sp>
        <p:nvSpPr>
          <p:cNvPr id="170" name="Google Shape;170;p20"/>
          <p:cNvSpPr txBox="1"/>
          <p:nvPr/>
        </p:nvSpPr>
        <p:spPr>
          <a:xfrm>
            <a:off x="4676775" y="4800600"/>
            <a:ext cx="28384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Colaboração estreita com a ANCA (Rede Africana) e com a SADC.</a:t>
            </a:r>
            <a:endParaRPr/>
          </a:p>
        </p:txBody>
      </p:sp>
      <p:sp>
        <p:nvSpPr>
          <p:cNvPr id="171" name="Google Shape;171;p20"/>
          <p:cNvSpPr txBox="1"/>
          <p:nvPr/>
        </p:nvSpPr>
        <p:spPr>
          <a:xfrm>
            <a:off x="8595836" y="3590925"/>
            <a:ext cx="2620327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Redes Lusófonas</a:t>
            </a:r>
            <a:endParaRPr/>
          </a:p>
        </p:txBody>
      </p:sp>
      <p:sp>
        <p:nvSpPr>
          <p:cNvPr id="172" name="Google Shape;172;p20"/>
          <p:cNvSpPr txBox="1"/>
          <p:nvPr/>
        </p:nvSpPr>
        <p:spPr>
          <a:xfrm>
            <a:off x="8486775" y="4362450"/>
            <a:ext cx="28384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Articulação permanente com a rede de CSIRTs dos PALOP e parceiros bilaterais.</a:t>
            </a:r>
            <a:endParaRPr/>
          </a:p>
        </p:txBody>
      </p:sp>
      <p:pic>
        <p:nvPicPr>
          <p:cNvPr id="173" name="Google Shape;173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57400" y="28956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67400" y="28956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20250" y="2895600"/>
            <a:ext cx="5715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0"/>
          <p:cNvSpPr txBox="1"/>
          <p:nvPr/>
        </p:nvSpPr>
        <p:spPr>
          <a:xfrm>
            <a:off x="571500" y="571500"/>
            <a:ext cx="11601450" cy="123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Cooperação Internacional: Ninguém se Defende Sozinho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451" y="1909258"/>
            <a:ext cx="8386353" cy="3435473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2091E6A-1F42-7194-283B-360E8F89997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2678126" y="6419640"/>
            <a:ext cx="6730987" cy="367155"/>
          </a:xfrm>
          <a:prstGeom prst="rect">
            <a:avLst/>
          </a:prstGeom>
          <a:solidFill>
            <a:srgbClr val="EF0319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28336">
              <a:buClrTx/>
              <a:defRPr/>
            </a:pPr>
            <a:r>
              <a:rPr lang="pt-PT" sz="1121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MS PGothic" panose="020B0600070205080204" pitchFamily="34" charset="-128"/>
                <a:cs typeface="+mn-cs"/>
              </a:rPr>
              <a:t>Instituto Nacional de Tecnologias de Informação e Comunicação (INTIC, IP)</a:t>
            </a:r>
          </a:p>
          <a:p>
            <a:pPr algn="ctr" defTabSz="928336">
              <a:buClrTx/>
              <a:defRPr/>
            </a:pPr>
            <a:r>
              <a:rPr lang="pt-PT" sz="1121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MS PGothic" panose="020B0600070205080204" pitchFamily="34" charset="-128"/>
                <a:cs typeface="+mn-cs"/>
              </a:rPr>
              <a:t>www.intic.gov.mz  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3DA21195-BBCE-4034-5FB5-9933CE128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912" y="6356352"/>
            <a:ext cx="2190367" cy="365125"/>
          </a:xfrm>
        </p:spPr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15</a:t>
            </a:fld>
            <a:endParaRPr lang="pt-BR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22DD83-738D-3CF3-CF57-804998C1C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02357" y="6388396"/>
            <a:ext cx="469364" cy="4757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469" y="5502295"/>
            <a:ext cx="854469" cy="7749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937" y="5694551"/>
            <a:ext cx="1708937" cy="51562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57261" y="1409837"/>
            <a:ext cx="8775291" cy="78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Calibri"/>
              </a:defRPr>
            </a:lvl1pPr>
          </a:lstStyle>
          <a:p>
            <a:pPr defTabSz="928336">
              <a:buClrTx/>
            </a:pPr>
            <a:r>
              <a:rPr lang="pt-BR" sz="2243" b="0" kern="1200" dirty="0">
                <a:solidFill>
                  <a:prstClr val="black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 INTIC estabeleceu parcerias bilaterais e filiou-se a vários fóruns de segurança cibernética.</a:t>
            </a:r>
            <a:endParaRPr lang="en-US" sz="2243" b="0" kern="1200" dirty="0">
              <a:solidFill>
                <a:prstClr val="black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7291" y="5635296"/>
            <a:ext cx="1626260" cy="6957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9501" y="5342575"/>
            <a:ext cx="988036" cy="10303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4180" y="5683263"/>
            <a:ext cx="1211847" cy="474714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54EF5EE5-F7F0-BDCD-C09A-3954F39F7A76}"/>
              </a:ext>
            </a:extLst>
          </p:cNvPr>
          <p:cNvSpPr txBox="1">
            <a:spLocks/>
          </p:cNvSpPr>
          <p:nvPr/>
        </p:nvSpPr>
        <p:spPr>
          <a:xfrm>
            <a:off x="1321873" y="153537"/>
            <a:ext cx="8972128" cy="712057"/>
          </a:xfrm>
          <a:prstGeom prst="rect">
            <a:avLst/>
          </a:prstGeom>
        </p:spPr>
        <p:txBody>
          <a:bodyPr/>
          <a:lstStyle>
            <a:lvl1pPr algn="ctr" defTabSz="993404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28336" fontAlgn="base">
              <a:spcAft>
                <a:spcPct val="0"/>
              </a:spcAft>
              <a:buClrTx/>
              <a:buSzPct val="45000"/>
              <a:defRPr>
                <a:solidFill>
                  <a:srgbClr val="000000"/>
                </a:solidFill>
              </a:defRPr>
            </a:pPr>
            <a:r>
              <a:rPr lang="pt-MZ" sz="2990" b="1" dirty="0">
                <a:solidFill>
                  <a:srgbClr val="000000"/>
                </a:solidFill>
                <a:latin typeface="Calibri"/>
              </a:rPr>
              <a:t>	</a:t>
            </a:r>
            <a:r>
              <a:rPr lang="pt-PT" sz="2617" b="1" dirty="0">
                <a:solidFill>
                  <a:srgbClr val="C00000"/>
                </a:solidFill>
                <a:latin typeface="Calibri"/>
              </a:rPr>
              <a:t>Principais Actividades Realizadas pelo nCSIRT.mz</a:t>
            </a:r>
            <a:endParaRPr lang="pt-PT" sz="299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47772" y="928882"/>
            <a:ext cx="5057795" cy="37997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defTabSz="928336">
              <a:buClrTx/>
            </a:pPr>
            <a:r>
              <a:rPr lang="pt-PT" sz="1869" b="1" kern="12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Acções</a:t>
            </a:r>
            <a:r>
              <a:rPr lang="pt-PT" sz="1869" b="1" kern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cooperação Internacional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7043" y="5190797"/>
            <a:ext cx="1166290" cy="11455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0730" y="5365977"/>
            <a:ext cx="1368663" cy="87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6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9050" y="-161364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1"/>
          <p:cNvSpPr txBox="1"/>
          <p:nvPr/>
        </p:nvSpPr>
        <p:spPr>
          <a:xfrm>
            <a:off x="571500" y="3371850"/>
            <a:ext cx="5286375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0" b="1" i="0" u="none" strike="noStrike" cap="none">
                <a:solidFill>
                  <a:srgbClr val="F97316"/>
                </a:solidFill>
                <a:latin typeface="Poppins"/>
                <a:ea typeface="Poppins"/>
                <a:cs typeface="Poppins"/>
                <a:sym typeface="Poppins"/>
              </a:rPr>
              <a:t>66.05</a:t>
            </a:r>
            <a:endParaRPr/>
          </a:p>
        </p:txBody>
      </p:sp>
      <p:sp>
        <p:nvSpPr>
          <p:cNvPr id="183" name="Google Shape;183;p21"/>
          <p:cNvSpPr txBox="1"/>
          <p:nvPr/>
        </p:nvSpPr>
        <p:spPr>
          <a:xfrm>
            <a:off x="571500" y="4800600"/>
            <a:ext cx="52863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Pontos no </a:t>
            </a:r>
            <a:r>
              <a:rPr lang="en-US" sz="1800" b="1" i="0" u="none" strike="noStrike" cap="none">
                <a:solidFill>
                  <a:srgbClr val="F97316"/>
                </a:solidFill>
                <a:latin typeface="Lato"/>
                <a:ea typeface="Lato"/>
                <a:cs typeface="Lato"/>
                <a:sym typeface="Lato"/>
              </a:rPr>
              <a:t>GCI (ITU)</a:t>
            </a:r>
            <a:endParaRPr/>
          </a:p>
        </p:txBody>
      </p:sp>
      <p:sp>
        <p:nvSpPr>
          <p:cNvPr id="184" name="Google Shape;184;p21"/>
          <p:cNvSpPr txBox="1"/>
          <p:nvPr/>
        </p:nvSpPr>
        <p:spPr>
          <a:xfrm>
            <a:off x="6372225" y="2183884"/>
            <a:ext cx="5550693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Visibilidade</a:t>
            </a:r>
            <a:r>
              <a:rPr lang="en-US" sz="225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25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Confiança</a:t>
            </a:r>
            <a:endParaRPr dirty="0"/>
          </a:p>
        </p:txBody>
      </p:sp>
      <p:sp>
        <p:nvSpPr>
          <p:cNvPr id="185" name="Google Shape;185;p21"/>
          <p:cNvSpPr txBox="1"/>
          <p:nvPr/>
        </p:nvSpPr>
        <p:spPr>
          <a:xfrm>
            <a:off x="6403183" y="2996168"/>
            <a:ext cx="5769767" cy="2363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Moçambique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deixou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ser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invisível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no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ecossistema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internacional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. Agora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somos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um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país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em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ascensão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, com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uma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estratégia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clara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reconhecida</a:t>
            </a:r>
            <a:r>
              <a:rPr lang="en-US" sz="2400" b="0" i="0" u="none" strike="noStrike" cap="none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/>
                <a:ea typeface="Lato"/>
                <a:cs typeface="Lato"/>
                <a:sym typeface="Lato"/>
              </a:rPr>
              <a:t>.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6" name="Google Shape;186;p21"/>
          <p:cNvSpPr txBox="1"/>
          <p:nvPr/>
        </p:nvSpPr>
        <p:spPr>
          <a:xfrm>
            <a:off x="571500" y="571500"/>
            <a:ext cx="11601450" cy="123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Resultados Tangíveis: Global Cybersecurity Index (GCI)</a:t>
            </a:r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571500" y="543362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400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B0604020202020204" charset="0"/>
                <a:ea typeface="Times New Roman" panose="02020603050405020304" pitchFamily="18" charset="0"/>
                <a:cs typeface="+mn-cs"/>
              </a:rPr>
              <a:t>P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ato" panose="020B0604020202020204" charset="0"/>
                <a:ea typeface="Times New Roman" panose="02020603050405020304" pitchFamily="18" charset="0"/>
                <a:cs typeface="+mn-cs"/>
              </a:rPr>
              <a:t>aís em estabelecimento, pontuação global de pelo menos 55/100 pontos</a:t>
            </a:r>
            <a:endParaRPr kumimoji="0" lang="pt-PT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ato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1B51E-C877-4DF7-B2EF-3FEF641759EF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4EF5EE5-F7F0-BDCD-C09A-3954F39F7A76}"/>
              </a:ext>
            </a:extLst>
          </p:cNvPr>
          <p:cNvSpPr txBox="1">
            <a:spLocks/>
          </p:cNvSpPr>
          <p:nvPr/>
        </p:nvSpPr>
        <p:spPr>
          <a:xfrm>
            <a:off x="-535075" y="196895"/>
            <a:ext cx="10294001" cy="712057"/>
          </a:xfrm>
          <a:prstGeom prst="rect">
            <a:avLst/>
          </a:prstGeom>
        </p:spPr>
        <p:txBody>
          <a:bodyPr/>
          <a:lstStyle>
            <a:lvl1pPr algn="ctr" defTabSz="993404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Aft>
                <a:spcPct val="0"/>
              </a:spcAft>
              <a:buSzPct val="45000"/>
              <a:defRPr>
                <a:solidFill>
                  <a:srgbClr val="000000"/>
                </a:solidFill>
              </a:defRPr>
            </a:pPr>
            <a:r>
              <a:rPr lang="pt-MZ" sz="2990" b="1" dirty="0">
                <a:solidFill>
                  <a:srgbClr val="000000"/>
                </a:solidFill>
              </a:rPr>
              <a:t>	</a:t>
            </a:r>
            <a:r>
              <a:rPr lang="pt-PT" sz="2800" b="1" dirty="0">
                <a:solidFill>
                  <a:srgbClr val="C00000"/>
                </a:solidFill>
                <a:latin typeface="Poppins" panose="020B0604020202020204" charset="0"/>
                <a:cs typeface="Poppins" panose="020B0604020202020204" charset="0"/>
              </a:rPr>
              <a:t>Principais Actividades Realizadas pelo nCSIRT.mz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72610" y="1079212"/>
            <a:ext cx="4205093" cy="2936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1308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Publicações do nCSIRT.mz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823658" y="1715381"/>
            <a:ext cx="2136171" cy="239120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4192568" y="1653808"/>
            <a:ext cx="1723178" cy="244472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8730612" y="1715381"/>
            <a:ext cx="1589667" cy="2510001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5"/>
          <a:srcRect l="-273"/>
          <a:stretch/>
        </p:blipFill>
        <p:spPr bwMode="auto">
          <a:xfrm>
            <a:off x="6367571" y="1748016"/>
            <a:ext cx="1762341" cy="2510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753935" y="4208559"/>
            <a:ext cx="2275616" cy="1098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8" i="1" dirty="0">
                <a:latin typeface="Calibri" panose="020F0502020204030204" pitchFamily="34" charset="0"/>
                <a:ea typeface="SimSun" panose="02010600030101010101" pitchFamily="2" charset="-122"/>
              </a:rPr>
              <a:t>Relatório de Avaliação de Moçambique no Índice Global de </a:t>
            </a:r>
            <a:br>
              <a:rPr lang="pt-PT" sz="1308" i="1" dirty="0">
                <a:latin typeface="Calibri" panose="020F0502020204030204" pitchFamily="34" charset="0"/>
                <a:ea typeface="SimSun" panose="02010600030101010101" pitchFamily="2" charset="-122"/>
              </a:rPr>
            </a:br>
            <a:r>
              <a:rPr lang="pt-PT" sz="1308" i="1" dirty="0">
                <a:latin typeface="Calibri" panose="020F0502020204030204" pitchFamily="34" charset="0"/>
                <a:ea typeface="SimSun" panose="02010600030101010101" pitchFamily="2" charset="-122"/>
              </a:rPr>
              <a:t>Segurança Cibernética 2020-2024</a:t>
            </a:r>
            <a:endParaRPr lang="en-US" sz="1308" dirty="0"/>
          </a:p>
        </p:txBody>
      </p:sp>
      <p:sp>
        <p:nvSpPr>
          <p:cNvPr id="12" name="Rectangle 11"/>
          <p:cNvSpPr/>
          <p:nvPr/>
        </p:nvSpPr>
        <p:spPr>
          <a:xfrm>
            <a:off x="4362238" y="4497086"/>
            <a:ext cx="1883774" cy="897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8" i="1" dirty="0">
                <a:latin typeface="Calibri" panose="020F0502020204030204" pitchFamily="34" charset="0"/>
                <a:ea typeface="SimSun" panose="02010600030101010101" pitchFamily="2" charset="-122"/>
              </a:rPr>
              <a:t>Documento da Taxonomia </a:t>
            </a:r>
            <a:br>
              <a:rPr lang="pt-PT" sz="1308" i="1" dirty="0">
                <a:latin typeface="Calibri" panose="020F0502020204030204" pitchFamily="34" charset="0"/>
                <a:ea typeface="SimSun" panose="02010600030101010101" pitchFamily="2" charset="-122"/>
              </a:rPr>
            </a:br>
            <a:r>
              <a:rPr lang="pt-PT" sz="1308" i="1" dirty="0">
                <a:latin typeface="Calibri" panose="020F0502020204030204" pitchFamily="34" charset="0"/>
                <a:ea typeface="SimSun" panose="02010600030101010101" pitchFamily="2" charset="-122"/>
              </a:rPr>
              <a:t>da Rede Nacional de CSIRT</a:t>
            </a:r>
            <a:endParaRPr lang="en-US" sz="1308" dirty="0"/>
          </a:p>
        </p:txBody>
      </p:sp>
      <p:sp>
        <p:nvSpPr>
          <p:cNvPr id="13" name="Rectangle 12"/>
          <p:cNvSpPr/>
          <p:nvPr/>
        </p:nvSpPr>
        <p:spPr>
          <a:xfrm>
            <a:off x="8584032" y="4256841"/>
            <a:ext cx="2349788" cy="897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8" i="1" dirty="0">
                <a:latin typeface="Calibri" panose="020F0502020204030204" pitchFamily="34" charset="0"/>
                <a:ea typeface="Times New Roman" panose="02020603050405020304" pitchFamily="18" charset="0"/>
              </a:rPr>
              <a:t>Publicação sobre o Perfil e Responsabilidades dos Técnicos a Nível Central, Sectorial, Provincial e Institucional</a:t>
            </a:r>
            <a:endParaRPr lang="en-US" sz="1308" dirty="0"/>
          </a:p>
        </p:txBody>
      </p:sp>
      <p:sp>
        <p:nvSpPr>
          <p:cNvPr id="14" name="Rectangle 13"/>
          <p:cNvSpPr/>
          <p:nvPr/>
        </p:nvSpPr>
        <p:spPr>
          <a:xfrm>
            <a:off x="6348236" y="4497086"/>
            <a:ext cx="2058934" cy="696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8" i="1" dirty="0">
                <a:latin typeface="Calibri" panose="020F0502020204030204" pitchFamily="34" charset="0"/>
                <a:ea typeface="Times New Roman" panose="02020603050405020304" pitchFamily="18" charset="0"/>
              </a:rPr>
              <a:t>Relatório Nacional de </a:t>
            </a:r>
            <a:r>
              <a:rPr lang="pt-PT" sz="1308" i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valiação</a:t>
            </a:r>
            <a:r>
              <a:rPr lang="pt-PT" sz="1308" i="1" dirty="0">
                <a:latin typeface="Calibri" panose="020F0502020204030204" pitchFamily="34" charset="0"/>
                <a:ea typeface="Times New Roman" panose="02020603050405020304" pitchFamily="18" charset="0"/>
              </a:rPr>
              <a:t> de Riscos Cibernéticos</a:t>
            </a:r>
            <a:endParaRPr lang="en-US" sz="1308" dirty="0"/>
          </a:p>
        </p:txBody>
      </p:sp>
    </p:spTree>
    <p:extLst>
      <p:ext uri="{BB962C8B-B14F-4D97-AF65-F5344CB8AC3E}">
        <p14:creationId xmlns:p14="http://schemas.microsoft.com/office/powerpoint/2010/main" val="40400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3FCF72C-0745-F0F3-36D8-CF0D9A9ED511}"/>
              </a:ext>
            </a:extLst>
          </p:cNvPr>
          <p:cNvSpPr txBox="1">
            <a:spLocks/>
          </p:cNvSpPr>
          <p:nvPr/>
        </p:nvSpPr>
        <p:spPr>
          <a:xfrm>
            <a:off x="1103921" y="274585"/>
            <a:ext cx="8882266" cy="397947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>
              <a:spcBef>
                <a:spcPct val="0"/>
              </a:spcBef>
              <a:buNone/>
              <a:defRPr sz="2400" b="1">
                <a:solidFill>
                  <a:srgbClr val="9A313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Calibri"/>
              </a:defRPr>
            </a:lvl1pPr>
          </a:lstStyle>
          <a:p>
            <a:pPr defTabSz="928336">
              <a:buClrTx/>
            </a:pPr>
            <a:r>
              <a:rPr lang="pt-PT" sz="2800" kern="1200" dirty="0" smtClean="0">
                <a:latin typeface="Poppins" panose="020B0604020202020204" charset="0"/>
                <a:cs typeface="Poppins" panose="020B0604020202020204" charset="0"/>
              </a:rPr>
              <a:t>Desafios</a:t>
            </a:r>
            <a:endParaRPr lang="pt-PT" sz="2800" kern="1200" dirty="0">
              <a:latin typeface="Poppins" panose="020B0604020202020204" charset="0"/>
              <a:cs typeface="Poppins" panose="020B0604020202020204" charset="0"/>
            </a:endParaRPr>
          </a:p>
          <a:p>
            <a:pPr defTabSz="928336">
              <a:buClrTx/>
            </a:pPr>
            <a:endParaRPr lang="pt-PT" sz="2243" kern="1200" dirty="0">
              <a:latin typeface="Calibri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D8ECDCBC-0E02-98A0-CA24-283644092BE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2678126" y="6419640"/>
            <a:ext cx="6730987" cy="367155"/>
          </a:xfrm>
          <a:prstGeom prst="rect">
            <a:avLst/>
          </a:prstGeom>
          <a:solidFill>
            <a:srgbClr val="EF0319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28336">
              <a:buClrTx/>
              <a:defRPr/>
            </a:pPr>
            <a:r>
              <a:rPr lang="pt-PT" sz="1121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MS PGothic" panose="020B0600070205080204" pitchFamily="34" charset="-128"/>
                <a:cs typeface="+mn-cs"/>
              </a:rPr>
              <a:t>Instituto Nacional de Tecnologias de Informação e Comunicação (INTIC, IP)</a:t>
            </a:r>
          </a:p>
          <a:p>
            <a:pPr algn="ctr" defTabSz="928336">
              <a:buClrTx/>
              <a:defRPr/>
            </a:pPr>
            <a:r>
              <a:rPr lang="pt-PT" sz="1121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MS PGothic" panose="020B0600070205080204" pitchFamily="34" charset="-128"/>
                <a:cs typeface="+mn-cs"/>
              </a:rPr>
              <a:t>www.intic.gov.mz  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000900AF-1ABF-4FA9-B9B8-D8D6CACA8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9912" y="6356352"/>
            <a:ext cx="2190367" cy="365125"/>
          </a:xfrm>
        </p:spPr>
        <p:txBody>
          <a:bodyPr/>
          <a:lstStyle/>
          <a:p>
            <a:pPr defTabSz="928336">
              <a:buClrTx/>
            </a:pPr>
            <a:fld id="{0BE1B51E-C877-4DF7-B2EF-3FEF641759EF}" type="slidenum">
              <a:rPr lang="pt-BR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defTabSz="928336">
                <a:buClrTx/>
              </a:pPr>
              <a:t>18</a:t>
            </a:fld>
            <a:endParaRPr lang="pt-BR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53533C-CF60-9CCE-FAAD-6B8BC9D3E8E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402357" y="6388396"/>
            <a:ext cx="469364" cy="4757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03921" y="874059"/>
            <a:ext cx="5754079" cy="1970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 smtClean="0">
                <a:latin typeface="Poppins" panose="020B0604020202020204" charset="0"/>
                <a:cs typeface="Poppins" panose="020B0604020202020204" charset="0"/>
              </a:rPr>
              <a:t>Learning by doing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 smtClean="0">
                <a:latin typeface="Poppins" panose="020B0604020202020204" charset="0"/>
                <a:cs typeface="Poppins" panose="020B0604020202020204" charset="0"/>
              </a:rPr>
              <a:t>Wait while doing it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 err="1" smtClean="0">
                <a:latin typeface="Poppins" panose="020B0604020202020204" charset="0"/>
                <a:cs typeface="Poppins" panose="020B0604020202020204" charset="0"/>
              </a:rPr>
              <a:t>Txova</a:t>
            </a:r>
            <a:r>
              <a:rPr lang="en-US" sz="2800" dirty="0" smtClean="0">
                <a:latin typeface="Poppins" panose="020B0604020202020204" charset="0"/>
                <a:cs typeface="Poppins" panose="020B0604020202020204" charset="0"/>
              </a:rPr>
              <a:t> </a:t>
            </a:r>
            <a:r>
              <a:rPr lang="en-US" sz="2800" dirty="0" err="1" smtClean="0">
                <a:latin typeface="Poppins" panose="020B0604020202020204" charset="0"/>
                <a:cs typeface="Poppins" panose="020B0604020202020204" charset="0"/>
              </a:rPr>
              <a:t>xita</a:t>
            </a:r>
            <a:r>
              <a:rPr lang="en-US" sz="2800" dirty="0" smtClean="0">
                <a:latin typeface="Poppins" panose="020B0604020202020204" charset="0"/>
                <a:cs typeface="Poppins" panose="020B0604020202020204" charset="0"/>
              </a:rPr>
              <a:t> duma</a:t>
            </a:r>
            <a:endParaRPr lang="pt-PT" sz="2800" dirty="0">
              <a:latin typeface="Poppins" panose="020B0604020202020204" charset="0"/>
              <a:cs typeface="Poppi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79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4714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3"/>
          <p:cNvSpPr/>
          <p:nvPr/>
        </p:nvSpPr>
        <p:spPr>
          <a:xfrm>
            <a:off x="571500" y="3910012"/>
            <a:ext cx="11049000" cy="38100"/>
          </a:xfrm>
          <a:prstGeom prst="roundRect">
            <a:avLst>
              <a:gd name="adj" fmla="val 16667"/>
            </a:avLst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3"/>
          <p:cNvSpPr txBox="1"/>
          <p:nvPr/>
        </p:nvSpPr>
        <p:spPr>
          <a:xfrm>
            <a:off x="507968" y="4167187"/>
            <a:ext cx="2668302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97316"/>
                </a:solidFill>
                <a:latin typeface="Poppins"/>
                <a:ea typeface="Poppins"/>
                <a:cs typeface="Poppins"/>
                <a:sym typeface="Poppins"/>
              </a:rPr>
              <a:t>Centro de Internet Segura (CIS)</a:t>
            </a:r>
            <a:endParaRPr/>
          </a:p>
        </p:txBody>
      </p:sp>
      <p:sp>
        <p:nvSpPr>
          <p:cNvPr id="209" name="Google Shape;209;p23"/>
          <p:cNvSpPr txBox="1"/>
          <p:nvPr/>
        </p:nvSpPr>
        <p:spPr>
          <a:xfrm>
            <a:off x="571500" y="4986337"/>
            <a:ext cx="254124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Foco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na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protecção directa do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cidadão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famílias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escolas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210" name="Google Shape;210;p23"/>
          <p:cNvSpPr txBox="1"/>
          <p:nvPr/>
        </p:nvSpPr>
        <p:spPr>
          <a:xfrm>
            <a:off x="3343888" y="1988046"/>
            <a:ext cx="2668302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97316"/>
                </a:solidFill>
                <a:latin typeface="Poppins"/>
                <a:ea typeface="Poppins"/>
                <a:cs typeface="Poppins"/>
                <a:sym typeface="Poppins"/>
              </a:rPr>
              <a:t>ISACs &amp; Monitoramento</a:t>
            </a:r>
            <a:endParaRPr/>
          </a:p>
        </p:txBody>
      </p:sp>
      <p:sp>
        <p:nvSpPr>
          <p:cNvPr id="211" name="Google Shape;211;p23"/>
          <p:cNvSpPr txBox="1"/>
          <p:nvPr/>
        </p:nvSpPr>
        <p:spPr>
          <a:xfrm>
            <a:off x="3407419" y="2807196"/>
            <a:ext cx="2541240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Criação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ISACs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setoriais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(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Finanças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Energia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) e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aquisição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ferramentas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 detecção.</a:t>
            </a:r>
            <a:endParaRPr dirty="0"/>
          </a:p>
        </p:txBody>
      </p:sp>
      <p:sp>
        <p:nvSpPr>
          <p:cNvPr id="212" name="Google Shape;212;p23"/>
          <p:cNvSpPr txBox="1"/>
          <p:nvPr/>
        </p:nvSpPr>
        <p:spPr>
          <a:xfrm>
            <a:off x="6179808" y="4167187"/>
            <a:ext cx="2668302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97316"/>
                </a:solidFill>
                <a:latin typeface="Poppins"/>
                <a:ea typeface="Poppins"/>
                <a:cs typeface="Poppins"/>
                <a:sym typeface="Poppins"/>
              </a:rPr>
              <a:t>Capacitação Avançada</a:t>
            </a:r>
            <a:endParaRPr/>
          </a:p>
        </p:txBody>
      </p:sp>
      <p:sp>
        <p:nvSpPr>
          <p:cNvPr id="213" name="Google Shape;213;p23"/>
          <p:cNvSpPr txBox="1"/>
          <p:nvPr/>
        </p:nvSpPr>
        <p:spPr>
          <a:xfrm>
            <a:off x="6243339" y="4986337"/>
            <a:ext cx="254124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Formação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quadros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nível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mestrado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em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cibersegurança.</a:t>
            </a:r>
            <a:endParaRPr dirty="0"/>
          </a:p>
        </p:txBody>
      </p:sp>
      <p:sp>
        <p:nvSpPr>
          <p:cNvPr id="214" name="Google Shape;214;p23"/>
          <p:cNvSpPr txBox="1"/>
          <p:nvPr/>
        </p:nvSpPr>
        <p:spPr>
          <a:xfrm>
            <a:off x="9015728" y="2565201"/>
            <a:ext cx="2668302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97316"/>
                </a:solidFill>
                <a:latin typeface="Poppins"/>
                <a:ea typeface="Poppins"/>
                <a:cs typeface="Poppins"/>
                <a:sym typeface="Poppins"/>
              </a:rPr>
              <a:t>Arquitectura Final</a:t>
            </a:r>
            <a:endParaRPr/>
          </a:p>
        </p:txBody>
      </p:sp>
      <p:sp>
        <p:nvSpPr>
          <p:cNvPr id="215" name="Google Shape;215;p23"/>
          <p:cNvSpPr txBox="1"/>
          <p:nvPr/>
        </p:nvSpPr>
        <p:spPr>
          <a:xfrm>
            <a:off x="8836668" y="3050976"/>
            <a:ext cx="3026421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Definição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da arquitectura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completa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resiliente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da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Rede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Nacional de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CSIRTs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216" name="Google Shape;216;p23"/>
          <p:cNvSpPr/>
          <p:nvPr/>
        </p:nvSpPr>
        <p:spPr>
          <a:xfrm>
            <a:off x="1746870" y="3833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3"/>
          <p:cNvSpPr/>
          <p:nvPr/>
        </p:nvSpPr>
        <p:spPr>
          <a:xfrm>
            <a:off x="4582790" y="3833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3"/>
          <p:cNvSpPr/>
          <p:nvPr/>
        </p:nvSpPr>
        <p:spPr>
          <a:xfrm>
            <a:off x="7418709" y="3833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3"/>
          <p:cNvSpPr/>
          <p:nvPr/>
        </p:nvSpPr>
        <p:spPr>
          <a:xfrm>
            <a:off x="10254629" y="3833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295275" y="1292721"/>
            <a:ext cx="11601450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O Futuro (2025-2030): Consolidar a Confiança</a:t>
            </a:r>
            <a:endParaRPr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3FCF72C-0745-F0F3-36D8-CF0D9A9ED511}"/>
              </a:ext>
            </a:extLst>
          </p:cNvPr>
          <p:cNvSpPr txBox="1">
            <a:spLocks/>
          </p:cNvSpPr>
          <p:nvPr/>
        </p:nvSpPr>
        <p:spPr>
          <a:xfrm>
            <a:off x="236906" y="392043"/>
            <a:ext cx="8882266" cy="397947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>
              <a:spcBef>
                <a:spcPct val="0"/>
              </a:spcBef>
              <a:buNone/>
              <a:defRPr sz="2400" b="1">
                <a:solidFill>
                  <a:srgbClr val="9A313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Calibri"/>
              </a:defRPr>
            </a:lvl1pPr>
          </a:lstStyle>
          <a:p>
            <a:pPr defTabSz="928336">
              <a:buClrTx/>
            </a:pPr>
            <a:r>
              <a:rPr lang="en-US" sz="2800" kern="1200" dirty="0" smtClean="0">
                <a:latin typeface="Poppins" panose="020B0604020202020204" charset="0"/>
                <a:cs typeface="Poppins" panose="020B0604020202020204" charset="0"/>
              </a:rPr>
              <a:t>Perspectivas</a:t>
            </a:r>
            <a:endParaRPr lang="pt-PT" sz="2800" kern="1200" dirty="0">
              <a:latin typeface="Poppins" panose="020B0604020202020204" charset="0"/>
              <a:cs typeface="Poppins" panose="020B0604020202020204" charset="0"/>
            </a:endParaRPr>
          </a:p>
          <a:p>
            <a:pPr defTabSz="928336">
              <a:buClrTx/>
            </a:pPr>
            <a:endParaRPr lang="pt-PT" sz="2243" kern="1200" dirty="0"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4"/>
          <p:cNvSpPr txBox="1"/>
          <p:nvPr/>
        </p:nvSpPr>
        <p:spPr>
          <a:xfrm>
            <a:off x="295275" y="1104672"/>
            <a:ext cx="11601450" cy="180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Juntos</a:t>
            </a: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estamos</a:t>
            </a: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construir</a:t>
            </a: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um 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Moçambique</a:t>
            </a: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digitalmente</a:t>
            </a: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seguro</a:t>
            </a: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dirty="0"/>
          </a:p>
        </p:txBody>
      </p:sp>
      <p:sp>
        <p:nvSpPr>
          <p:cNvPr id="227" name="Google Shape;227;p24"/>
          <p:cNvSpPr txBox="1"/>
          <p:nvPr/>
        </p:nvSpPr>
        <p:spPr>
          <a:xfrm>
            <a:off x="571500" y="3053494"/>
            <a:ext cx="11049000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A </a:t>
            </a:r>
            <a:r>
              <a:rPr lang="en-US" sz="2100" dirty="0" err="1" smtClean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S</a:t>
            </a:r>
            <a:r>
              <a:rPr lang="en-US" sz="2100" b="0" i="0" u="none" strike="noStrike" cap="none" dirty="0" err="1" smtClean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egurança</a:t>
            </a:r>
            <a:r>
              <a:rPr lang="en-US" sz="2100" b="0" i="0" u="none" strike="noStrike" cap="none" dirty="0" smtClean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100" b="0" i="0" u="none" strike="noStrike" cap="none" dirty="0" err="1" smtClean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Cibernetica</a:t>
            </a:r>
            <a:r>
              <a:rPr lang="en-US" sz="2100" b="0" i="0" u="none" strike="noStrike" cap="none" dirty="0" smtClean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100" b="0" i="0" u="none" strike="noStrike" cap="none" dirty="0" err="1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não</a:t>
            </a:r>
            <a:r>
              <a:rPr lang="en-US" sz="2100" b="0" i="0" u="none" strike="noStrike" cap="none" dirty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 é um </a:t>
            </a:r>
            <a:r>
              <a:rPr lang="en-US" sz="2100" b="0" i="0" u="none" strike="noStrike" cap="none" dirty="0" err="1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departamento</a:t>
            </a:r>
            <a:r>
              <a:rPr lang="en-US" sz="2100" b="0" i="0" u="none" strike="noStrike" cap="none" dirty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. É </a:t>
            </a:r>
            <a:r>
              <a:rPr lang="en-US" sz="2100" b="0" i="0" u="none" strike="noStrike" cap="none" dirty="0" err="1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uma</a:t>
            </a:r>
            <a:r>
              <a:rPr lang="en-US" sz="2100" b="0" i="0" u="none" strike="noStrike" cap="none" dirty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100" b="0" i="0" u="none" strike="noStrike" cap="none" dirty="0" err="1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responsabilidade</a:t>
            </a:r>
            <a:r>
              <a:rPr lang="en-US" sz="2100" b="0" i="0" u="none" strike="noStrike" cap="none" dirty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 colectiva.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 b="0" i="0" u="none" strike="noStrike" cap="none" dirty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 É </a:t>
            </a:r>
            <a:r>
              <a:rPr lang="en-US" sz="2100" b="0" i="0" u="none" strike="noStrike" cap="none" dirty="0" err="1">
                <a:solidFill>
                  <a:srgbClr val="F97316"/>
                </a:solidFill>
                <a:latin typeface="Lato"/>
                <a:ea typeface="Lato"/>
                <a:cs typeface="Lato"/>
                <a:sym typeface="Lato"/>
              </a:rPr>
              <a:t>confiança</a:t>
            </a:r>
            <a:r>
              <a:rPr lang="en-US" sz="2100" b="0" i="0" u="none" strike="noStrike" cap="none" dirty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. É </a:t>
            </a:r>
            <a:r>
              <a:rPr lang="en-US" sz="2100" b="0" i="0" u="none" strike="noStrike" cap="none" dirty="0" err="1">
                <a:solidFill>
                  <a:srgbClr val="F97316"/>
                </a:solidFill>
                <a:latin typeface="Lato"/>
                <a:ea typeface="Lato"/>
                <a:cs typeface="Lato"/>
                <a:sym typeface="Lato"/>
              </a:rPr>
              <a:t>futuro</a:t>
            </a:r>
            <a:r>
              <a:rPr lang="en-US" sz="2100" b="0" i="0" u="none" strike="noStrike" cap="none" dirty="0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4242486" y="4624601"/>
            <a:ext cx="370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Poppins" panose="020B0604020202020204" charset="0"/>
                <a:cs typeface="Poppins" panose="020B0604020202020204" charset="0"/>
              </a:rPr>
              <a:t>Muito</a:t>
            </a:r>
            <a:r>
              <a:rPr lang="en-US" sz="2800" dirty="0" smtClean="0">
                <a:latin typeface="Poppins" panose="020B0604020202020204" charset="0"/>
                <a:cs typeface="Poppins" panose="020B0604020202020204" charset="0"/>
              </a:rPr>
              <a:t> Obrigado!</a:t>
            </a:r>
            <a:endParaRPr lang="pt-PT" sz="2800" dirty="0">
              <a:latin typeface="Poppins" panose="020B0604020202020204" charset="0"/>
              <a:cs typeface="Poppins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1153</Words>
  <Application>Microsoft Office PowerPoint</Application>
  <PresentationFormat>Widescreen</PresentationFormat>
  <Paragraphs>262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6" baseType="lpstr">
      <vt:lpstr>Wingdings</vt:lpstr>
      <vt:lpstr>Droid Sans Fallback</vt:lpstr>
      <vt:lpstr>Arial</vt:lpstr>
      <vt:lpstr>Calibri</vt:lpstr>
      <vt:lpstr>Courier New</vt:lpstr>
      <vt:lpstr>Times New Roman</vt:lpstr>
      <vt:lpstr>Proxima Nova</vt:lpstr>
      <vt:lpstr>StarSymbol</vt:lpstr>
      <vt:lpstr>Poppins</vt:lpstr>
      <vt:lpstr>MS PGothic</vt:lpstr>
      <vt:lpstr>Verdana</vt:lpstr>
      <vt:lpstr>Lato</vt:lpstr>
      <vt:lpstr>SimSun</vt:lpstr>
      <vt:lpstr>Office Theme</vt:lpstr>
      <vt:lpstr>Custom Design</vt:lpstr>
      <vt:lpstr>Tema do Office</vt:lpstr>
      <vt:lpstr>PowerPoint Presentation</vt:lpstr>
      <vt:lpstr>    Pontos de Reflexão </vt:lpstr>
      <vt:lpstr>    </vt:lpstr>
      <vt:lpstr>PowerPoint Presentation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Onelio Zavala</cp:lastModifiedBy>
  <cp:revision>29</cp:revision>
  <dcterms:modified xsi:type="dcterms:W3CDTF">2025-11-19T07:08:08Z</dcterms:modified>
</cp:coreProperties>
</file>